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7" r:id="rId2"/>
    <p:sldId id="268" r:id="rId3"/>
    <p:sldId id="304" r:id="rId4"/>
    <p:sldId id="258" r:id="rId5"/>
    <p:sldId id="259" r:id="rId6"/>
    <p:sldId id="303" r:id="rId7"/>
    <p:sldId id="305" r:id="rId8"/>
    <p:sldId id="306" r:id="rId9"/>
    <p:sldId id="307" r:id="rId10"/>
    <p:sldId id="289" r:id="rId11"/>
    <p:sldId id="312" r:id="rId12"/>
    <p:sldId id="308" r:id="rId13"/>
    <p:sldId id="313" r:id="rId14"/>
    <p:sldId id="309" r:id="rId15"/>
    <p:sldId id="310" r:id="rId16"/>
    <p:sldId id="314" r:id="rId17"/>
    <p:sldId id="315" r:id="rId18"/>
    <p:sldId id="311" r:id="rId19"/>
    <p:sldId id="316" r:id="rId20"/>
    <p:sldId id="302" r:id="rId2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alibri Light" panose="020F0302020204030204" pitchFamily="34" charset="0"/>
      <p:regular r:id="rId28"/>
      <p:italic r:id="rId29"/>
    </p:embeddedFont>
    <p:embeddedFont>
      <p:font typeface="Info Display Offc Pro" panose="020B0504030101020102" pitchFamily="34" charset="0"/>
      <p:regular r:id="rId30"/>
      <p:bold r:id="rId31"/>
      <p:italic r:id="rId32"/>
      <p:boldItalic r:id="rId33"/>
    </p:embeddedFont>
    <p:embeddedFont>
      <p:font typeface="Info Display Offc Pro Medium" panose="020B0604030101020102" pitchFamily="34" charset="0"/>
      <p:regular r:id="rId34"/>
      <p:italic r:id="rId35"/>
    </p:embeddedFont>
  </p:embeddedFontLst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Geneva" pitchFamily="1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Geneva" pitchFamily="1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Geneva" pitchFamily="1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Geneva" pitchFamily="1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Geneva" pitchFamily="10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Geneva" pitchFamily="10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Geneva" pitchFamily="10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Geneva" pitchFamily="10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Geneva" pitchFamily="1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17">
          <p15:clr>
            <a:srgbClr val="A4A3A4"/>
          </p15:clr>
        </p15:guide>
        <p15:guide id="2" pos="3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85" autoAdjust="0"/>
    <p:restoredTop sz="94674"/>
  </p:normalViewPr>
  <p:slideViewPr>
    <p:cSldViewPr snapToGrid="0">
      <p:cViewPr varScale="1">
        <p:scale>
          <a:sx n="63" d="100"/>
          <a:sy n="63" d="100"/>
        </p:scale>
        <p:origin x="1250" y="34"/>
      </p:cViewPr>
      <p:guideLst>
        <p:guide orient="horz" pos="1117"/>
        <p:guide pos="3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03722061-5E77-944B-A673-23D4B768832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  <a:ea typeface="Geneva" panose="020B0503030404040204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23A000D-DA9B-6044-8CE0-33C6D3267E9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ea typeface="Geneva" panose="020B0503030404040204" pitchFamily="34" charset="0"/>
              </a:defRPr>
            </a:lvl1pPr>
          </a:lstStyle>
          <a:p>
            <a:pPr>
              <a:defRPr/>
            </a:pPr>
            <a:fld id="{7D66CC15-DC26-403D-9343-FC8AB2A64F3A}" type="datetime1">
              <a:rPr lang="de-DE" altLang="de-DE"/>
              <a:pPr>
                <a:defRPr/>
              </a:pPr>
              <a:t>26.08.2020</a:t>
            </a:fld>
            <a:endParaRPr lang="de-DE" alt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E8172B2-ABE1-3C4A-A9A7-8A904D417D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  <a:ea typeface="Geneva" panose="020B0503030404040204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E0F406C-CAFE-624A-A1E6-786E9861E21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ea typeface="Geneva" panose="020B0503030404040204" pitchFamily="34" charset="0"/>
              </a:defRPr>
            </a:lvl1pPr>
          </a:lstStyle>
          <a:p>
            <a:pPr>
              <a:defRPr/>
            </a:pPr>
            <a:fld id="{3D01A855-C364-4DC6-81EF-CBF04707D6C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1778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C5E50D77-18CC-1448-BA35-7620CEC5CC1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Geneva" panose="020B0503030404040204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355F324-A704-774F-A47B-2A274F34E5E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Geneva" panose="020B0503030404040204" pitchFamily="34" charset="0"/>
              </a:defRPr>
            </a:lvl1pPr>
          </a:lstStyle>
          <a:p>
            <a:pPr>
              <a:defRPr/>
            </a:pPr>
            <a:fld id="{EEA04418-CB5A-47E2-8ABE-2FAF01934E9B}" type="datetime1">
              <a:rPr lang="de-DE" altLang="de-DE"/>
              <a:pPr>
                <a:defRPr/>
              </a:pPr>
              <a:t>26.08.2020</a:t>
            </a:fld>
            <a:endParaRPr lang="de-DE" altLang="de-DE"/>
          </a:p>
        </p:txBody>
      </p:sp>
      <p:sp>
        <p:nvSpPr>
          <p:cNvPr id="4" name="Folienbildplatzhalter 3">
            <a:extLst>
              <a:ext uri="{FF2B5EF4-FFF2-40B4-BE49-F238E27FC236}">
                <a16:creationId xmlns:a16="http://schemas.microsoft.com/office/drawing/2014/main" id="{44ABF016-3944-2C40-B77D-099179DCD87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de-DE" altLang="de-DE" noProof="0"/>
          </a:p>
        </p:txBody>
      </p:sp>
      <p:sp>
        <p:nvSpPr>
          <p:cNvPr id="5" name="Notizenplatzhalter 4">
            <a:extLst>
              <a:ext uri="{FF2B5EF4-FFF2-40B4-BE49-F238E27FC236}">
                <a16:creationId xmlns:a16="http://schemas.microsoft.com/office/drawing/2014/main" id="{3353D2BE-F351-9942-8CA1-B2E032DA05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DE" altLang="de-DE" noProof="0"/>
              <a:t>Mastertextformat bearbeiten</a:t>
            </a:r>
          </a:p>
          <a:p>
            <a:pPr lvl="1"/>
            <a:r>
              <a:rPr lang="de-DE" altLang="de-DE" noProof="0"/>
              <a:t>Zweite Ebene</a:t>
            </a:r>
          </a:p>
          <a:p>
            <a:pPr lvl="2"/>
            <a:r>
              <a:rPr lang="de-DE" altLang="de-DE" noProof="0"/>
              <a:t>Dritte Ebene</a:t>
            </a:r>
          </a:p>
          <a:p>
            <a:pPr lvl="3"/>
            <a:r>
              <a:rPr lang="de-DE" altLang="de-DE" noProof="0"/>
              <a:t>Vierte Ebene</a:t>
            </a:r>
          </a:p>
          <a:p>
            <a:pPr lvl="4"/>
            <a:r>
              <a:rPr lang="de-DE" altLang="de-DE" noProof="0"/>
              <a:t>Fünfte Ebene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47C6C98-398D-B343-B9E9-ED74C92290D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Geneva" panose="020B0503030404040204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FCF7509-BBF4-0347-9170-C95BD92399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Geneva" panose="020B0503030404040204" pitchFamily="34" charset="0"/>
              </a:defRPr>
            </a:lvl1pPr>
          </a:lstStyle>
          <a:p>
            <a:pPr>
              <a:defRPr/>
            </a:pPr>
            <a:fld id="{9CA867C7-6439-4B91-87D5-C4CA742883CA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5431042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pitchFamily="4" charset="-128"/>
        <a:cs typeface="Geneva" pitchFamily="4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pitchFamily="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pitchFamily="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pitchFamily="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pitchFamily="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altLang="de-DE">
              <a:ea typeface="Geneva" pitchFamily="10" charset="-128"/>
            </a:endParaRPr>
          </a:p>
        </p:txBody>
      </p:sp>
      <p:sp>
        <p:nvSpPr>
          <p:cNvPr id="8196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9pPr>
          </a:lstStyle>
          <a:p>
            <a:fld id="{6727EF30-D815-4E44-83C7-9D96B40ACA9F}" type="slidenum">
              <a:rPr lang="de-DE" altLang="de-DE" smtClean="0"/>
              <a:pPr/>
              <a:t>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99581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A867C7-6439-4B91-87D5-C4CA742883CA}" type="slidenum">
              <a:rPr lang="de-DE" altLang="de-DE" smtClean="0"/>
              <a:pPr>
                <a:defRPr/>
              </a:pPr>
              <a:t>18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508486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A867C7-6439-4B91-87D5-C4CA742883CA}" type="slidenum">
              <a:rPr lang="de-DE" altLang="de-DE" smtClean="0"/>
              <a:pPr>
                <a:defRPr/>
              </a:pPr>
              <a:t>19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75247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61196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33953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006947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521345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32924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00749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096922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30889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041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15568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45874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panose="020B0503030404040204" pitchFamily="34" charset="0"/>
          <a:cs typeface="Geneva" pitchFamily="9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Geneva" panose="020B0503030404040204" pitchFamily="34" charset="0"/>
          <a:cs typeface="Geneva" pitchFamily="9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Geneva" panose="020B0503030404040204" pitchFamily="34" charset="0"/>
          <a:cs typeface="Geneva" pitchFamily="9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Geneva" panose="020B0503030404040204" pitchFamily="34" charset="0"/>
          <a:cs typeface="Geneva" pitchFamily="9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Geneva" panose="020B0503030404040204" pitchFamily="34" charset="0"/>
          <a:cs typeface="Geneva" pitchFamily="9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Geneva" panose="020B050303040404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Geneva" panose="020B050303040404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Geneva" panose="020B050303040404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Geneva" panose="020B050303040404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Geneva" panose="020B0503030404040204" pitchFamily="34" charset="0"/>
          <a:cs typeface="Geneva" pitchFamily="9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Geneva" panose="020B0503030404040204" pitchFamily="34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Geneva" panose="020B0503030404040204" pitchFamily="34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Geneva" panose="020B0503030404040204" pitchFamily="34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Geneva" panose="020B0503030404040204" pitchFamily="34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frank.distler@go-bewegt.schule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melanie.reckordt@go-bewegt.schul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BF891BB5-45BC-3A40-A14D-AAFACA341806}"/>
              </a:ext>
            </a:extLst>
          </p:cNvPr>
          <p:cNvSpPr/>
          <p:nvPr/>
        </p:nvSpPr>
        <p:spPr>
          <a:xfrm>
            <a:off x="0" y="3200400"/>
            <a:ext cx="9144000" cy="3657600"/>
          </a:xfrm>
          <a:prstGeom prst="rect">
            <a:avLst/>
          </a:prstGeom>
          <a:solidFill>
            <a:srgbClr val="B3C919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 sz="18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075" name="Untertitel 2"/>
          <p:cNvSpPr>
            <a:spLocks noGrp="1"/>
          </p:cNvSpPr>
          <p:nvPr>
            <p:ph type="subTitle" idx="1"/>
          </p:nvPr>
        </p:nvSpPr>
        <p:spPr bwMode="auto">
          <a:xfrm>
            <a:off x="533399" y="3352799"/>
            <a:ext cx="7946721" cy="169518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l" eaLnBrk="1" hangingPunct="1">
              <a:lnSpc>
                <a:spcPts val="1500"/>
              </a:lnSpc>
              <a:spcBef>
                <a:spcPts val="600"/>
              </a:spcBef>
            </a:pPr>
            <a:r>
              <a:rPr lang="de-DE" altLang="de-DE" sz="1600" dirty="0">
                <a:solidFill>
                  <a:schemeClr val="tx1"/>
                </a:solidFill>
                <a:latin typeface="Info Display Offc Pro" panose="020B0504030101020102" pitchFamily="34" charset="0"/>
                <a:ea typeface="Geneva" pitchFamily="10" charset="-128"/>
                <a:cs typeface="Info Display Offc Pro" panose="020B0504030101020102" pitchFamily="34" charset="0"/>
              </a:rPr>
              <a:t>Städtische </a:t>
            </a:r>
          </a:p>
          <a:p>
            <a:pPr algn="l" eaLnBrk="1" hangingPunct="1">
              <a:lnSpc>
                <a:spcPts val="1500"/>
              </a:lnSpc>
              <a:spcBef>
                <a:spcPts val="1200"/>
              </a:spcBef>
            </a:pPr>
            <a:r>
              <a:rPr lang="de-DE" altLang="de-DE" sz="2400" dirty="0">
                <a:solidFill>
                  <a:schemeClr val="tx1"/>
                </a:solidFill>
                <a:latin typeface="Info Display Offc Pro Medium" panose="020B0604030101020102" pitchFamily="34" charset="0"/>
                <a:ea typeface="Geneva" pitchFamily="10" charset="-128"/>
                <a:cs typeface="Info Display Offc Pro Medium" panose="020B0604030101020102" pitchFamily="34" charset="0"/>
              </a:rPr>
              <a:t>Gesamtschule Oelde</a:t>
            </a:r>
          </a:p>
          <a:p>
            <a:pPr algn="l" eaLnBrk="1" hangingPunct="1">
              <a:lnSpc>
                <a:spcPts val="1500"/>
              </a:lnSpc>
              <a:spcBef>
                <a:spcPts val="600"/>
              </a:spcBef>
            </a:pPr>
            <a:r>
              <a:rPr lang="de-DE" altLang="de-DE" sz="1600" dirty="0">
                <a:solidFill>
                  <a:schemeClr val="tx1"/>
                </a:solidFill>
                <a:latin typeface="Info Display Offc Pro" panose="020B0504030101020102" pitchFamily="34" charset="0"/>
                <a:ea typeface="Geneva" pitchFamily="10" charset="-128"/>
                <a:cs typeface="Info Display Offc Pro" panose="020B0504030101020102" pitchFamily="34" charset="0"/>
              </a:rPr>
              <a:t>Sekundarstufen I und II</a:t>
            </a:r>
          </a:p>
          <a:p>
            <a:pPr eaLnBrk="1" hangingPunct="1">
              <a:lnSpc>
                <a:spcPts val="2000"/>
              </a:lnSpc>
              <a:spcBef>
                <a:spcPts val="600"/>
              </a:spcBef>
            </a:pPr>
            <a:endParaRPr lang="de-DE" sz="3600" b="1" u="sng" dirty="0">
              <a:solidFill>
                <a:prstClr val="black"/>
              </a:solidFill>
              <a:latin typeface="Calibri Light" panose="020F0302020204030204"/>
              <a:ea typeface="+mj-ea"/>
              <a:cs typeface="+mj-cs"/>
            </a:endParaRPr>
          </a:p>
          <a:p>
            <a:pPr eaLnBrk="1" hangingPunct="1">
              <a:lnSpc>
                <a:spcPts val="2000"/>
              </a:lnSpc>
              <a:spcBef>
                <a:spcPts val="600"/>
              </a:spcBef>
            </a:pPr>
            <a:r>
              <a:rPr lang="de-DE" altLang="de-DE" sz="3600" b="1" u="sng" dirty="0">
                <a:solidFill>
                  <a:prstClr val="black"/>
                </a:solidFill>
                <a:latin typeface="Info Display Offc Pro" panose="020B0504030101020102" pitchFamily="34" charset="0"/>
                <a:ea typeface="+mj-ea"/>
                <a:cs typeface="Info Display Offc Pro" panose="020B0504030101020102" pitchFamily="34" charset="0"/>
              </a:rPr>
              <a:t>Jahrgangsstufenpflegschaftssitzung Q1</a:t>
            </a:r>
            <a:endParaRPr lang="de-DE" altLang="de-DE" sz="3600" b="1" dirty="0">
              <a:solidFill>
                <a:schemeClr val="tx1"/>
              </a:solidFill>
              <a:latin typeface="Info Display Offc Pro" panose="020B0504030101020102" pitchFamily="34" charset="0"/>
              <a:ea typeface="Geneva" pitchFamily="10" charset="-128"/>
              <a:cs typeface="Info Display Offc Pro" panose="020B0504030101020102" pitchFamily="34" charset="0"/>
            </a:endParaRPr>
          </a:p>
        </p:txBody>
      </p:sp>
      <p:pic>
        <p:nvPicPr>
          <p:cNvPr id="3076" name="Bild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985" y="533400"/>
            <a:ext cx="71501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Untertitel 2"/>
          <p:cNvSpPr txBox="1">
            <a:spLocks/>
          </p:cNvSpPr>
          <p:nvPr/>
        </p:nvSpPr>
        <p:spPr bwMode="auto">
          <a:xfrm>
            <a:off x="419100" y="5813964"/>
            <a:ext cx="8305800" cy="850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1pPr>
            <a:lvl2pPr marL="37931725" indent="-37474525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9pPr>
          </a:lstStyle>
          <a:p>
            <a:pPr algn="ctr"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endParaRPr lang="de-DE" altLang="de-DE" sz="3600" dirty="0">
              <a:latin typeface="Info Display Offc Pro Medium" panose="020B0604030101020102" pitchFamily="34" charset="0"/>
              <a:cs typeface="Info-Medium" pitchFamily="10" charset="0"/>
            </a:endParaRPr>
          </a:p>
          <a:p>
            <a:pPr algn="ctr"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endParaRPr lang="de-DE" altLang="de-DE" sz="3600" dirty="0">
              <a:latin typeface="Info Display Offc Pro Medium" panose="020B0604030101020102" pitchFamily="34" charset="0"/>
              <a:cs typeface="Info-Medium" pitchFamily="10" charset="0"/>
            </a:endParaRPr>
          </a:p>
          <a:p>
            <a:pPr algn="ctr"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endParaRPr lang="de-DE" altLang="de-DE" sz="3600" dirty="0">
              <a:latin typeface="Info Display Offc Pro Medium" panose="020B0604030101020102" pitchFamily="34" charset="0"/>
              <a:cs typeface="Info-Medium" pitchFamily="10" charset="0"/>
            </a:endParaRPr>
          </a:p>
          <a:p>
            <a:pPr algn="ctr"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de-DE" altLang="de-DE" sz="3600" dirty="0">
                <a:latin typeface="Info Display Offc Pro Medium" panose="020B0604030101020102" pitchFamily="34" charset="0"/>
                <a:cs typeface="Info-Medium" pitchFamily="10" charset="0"/>
              </a:rPr>
              <a:t>26.08.2020</a:t>
            </a:r>
          </a:p>
          <a:p>
            <a:pPr algn="ctr" eaLnBrk="1" hangingPunct="1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endParaRPr lang="de-DE" altLang="de-DE" sz="1600" dirty="0">
              <a:latin typeface="Info Display Offc Pro Medium" panose="020B0604030101020102" pitchFamily="34" charset="0"/>
              <a:cs typeface="Info-Medium" pitchFamily="10" charset="0"/>
            </a:endParaRPr>
          </a:p>
          <a:p>
            <a:pPr algn="ctr" eaLnBrk="1" hangingPunct="1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de-DE" altLang="de-DE" sz="3600" dirty="0">
                <a:latin typeface="Info Display Offc Pro Medium" panose="020B0604030101020102" pitchFamily="34" charset="0"/>
                <a:cs typeface="Info-Medium" pitchFamily="10" charset="0"/>
              </a:rPr>
              <a:t>Herzlich Willkommen!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2D320E61-8902-4E72-A711-DD50D24A0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218" name="Untertitel 2"/>
          <p:cNvSpPr>
            <a:spLocks noGrp="1" noChangeArrowheads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just" defTabSz="360363" eaLnBrk="1" hangingPunct="1">
              <a:spcBef>
                <a:spcPct val="0"/>
              </a:spcBef>
              <a:tabLst>
                <a:tab pos="444500" algn="l"/>
              </a:tabLst>
            </a:pPr>
            <a:r>
              <a:rPr lang="de-DE" altLang="de-DE" sz="2900" dirty="0">
                <a:latin typeface="Info Display Offc Pro" panose="020B0504030101020102" pitchFamily="34" charset="0"/>
                <a:ea typeface="Geneva" pitchFamily="10" charset="-128"/>
                <a:cs typeface="Info Display Offc Pro" panose="020B0504030101020102" pitchFamily="34" charset="0"/>
              </a:rPr>
              <a:t>Telefonische Abmeldung des Kindes ab 07.15 Uhr im Sekretariat unter 02522-72930</a:t>
            </a:r>
          </a:p>
          <a:p>
            <a:pPr marL="0" indent="0" algn="just" defTabSz="360363" eaLnBrk="1" hangingPunct="1">
              <a:spcBef>
                <a:spcPct val="0"/>
              </a:spcBef>
              <a:buNone/>
              <a:tabLst>
                <a:tab pos="444500" algn="l"/>
              </a:tabLst>
            </a:pPr>
            <a:endParaRPr lang="de-DE" altLang="de-DE" sz="2900" dirty="0">
              <a:latin typeface="Info Display Offc Pro" panose="020B0504030101020102" pitchFamily="34" charset="0"/>
              <a:ea typeface="Geneva" pitchFamily="10" charset="-128"/>
              <a:cs typeface="Info Display Offc Pro" panose="020B0504030101020102" pitchFamily="34" charset="0"/>
            </a:endParaRPr>
          </a:p>
          <a:p>
            <a:pPr algn="just" defTabSz="360363" eaLnBrk="1" hangingPunct="1">
              <a:spcBef>
                <a:spcPct val="0"/>
              </a:spcBef>
              <a:tabLst>
                <a:tab pos="444500" algn="l"/>
              </a:tabLst>
            </a:pPr>
            <a:r>
              <a:rPr lang="de-DE" altLang="de-DE" sz="2900" dirty="0">
                <a:latin typeface="Info Display Offc Pro" panose="020B0504030101020102" pitchFamily="34" charset="0"/>
                <a:ea typeface="Geneva" pitchFamily="10" charset="-128"/>
                <a:cs typeface="Info Display Offc Pro" panose="020B0504030101020102" pitchFamily="34" charset="0"/>
              </a:rPr>
              <a:t>Schriftliche Entschuldigung der Fehlstunden bis spätestens zwei Wochen nach Gesundung des Kindes</a:t>
            </a:r>
          </a:p>
          <a:p>
            <a:pPr algn="just" defTabSz="360363" eaLnBrk="1" hangingPunct="1">
              <a:spcBef>
                <a:spcPct val="0"/>
              </a:spcBef>
              <a:tabLst>
                <a:tab pos="444500" algn="l"/>
              </a:tabLst>
            </a:pPr>
            <a:endParaRPr lang="de-DE" altLang="de-DE" sz="2900" dirty="0">
              <a:latin typeface="Info Display Offc Pro" panose="020B0504030101020102" pitchFamily="34" charset="0"/>
              <a:ea typeface="Geneva" pitchFamily="10" charset="-128"/>
              <a:cs typeface="Info Display Offc Pro" panose="020B0504030101020102" pitchFamily="34" charset="0"/>
            </a:endParaRPr>
          </a:p>
          <a:p>
            <a:pPr algn="just" defTabSz="360363" eaLnBrk="1" hangingPunct="1">
              <a:spcBef>
                <a:spcPct val="0"/>
              </a:spcBef>
              <a:tabLst>
                <a:tab pos="444500" algn="l"/>
              </a:tabLst>
            </a:pPr>
            <a:r>
              <a:rPr lang="de-DE" altLang="de-DE" sz="2900" dirty="0">
                <a:latin typeface="Info Display Offc Pro" panose="020B0504030101020102" pitchFamily="34" charset="0"/>
                <a:ea typeface="Geneva" pitchFamily="10" charset="-128"/>
                <a:cs typeface="Info Display Offc Pro" panose="020B0504030101020102" pitchFamily="34" charset="0"/>
              </a:rPr>
              <a:t>Das Fehlen bei einer Klausur kann nur durch ein ärztliches Attest entschuldigt werden </a:t>
            </a:r>
            <a:r>
              <a:rPr lang="de-DE" altLang="de-DE" sz="2900" dirty="0">
                <a:latin typeface="Info Display Offc Pro" panose="020B0504030101020102" pitchFamily="34" charset="0"/>
                <a:ea typeface="Geneva" pitchFamily="10" charset="-128"/>
                <a:cs typeface="Info Display Offc Pro" panose="020B0504030101020102" pitchFamily="34" charset="0"/>
                <a:sym typeface="Wingdings" panose="05000000000000000000" pitchFamily="2" charset="2"/>
              </a:rPr>
              <a:t> ansonsten kein Anrecht auf das Nachschreiben der Klausur</a:t>
            </a:r>
            <a:endParaRPr lang="de-DE" altLang="de-DE" sz="2900" dirty="0">
              <a:latin typeface="Info Display Offc Pro" panose="020B0504030101020102" pitchFamily="34" charset="0"/>
              <a:ea typeface="Geneva" pitchFamily="10" charset="-128"/>
              <a:cs typeface="Info Display Offc Pro" panose="020B0504030101020102" pitchFamily="34" charset="0"/>
            </a:endParaRPr>
          </a:p>
          <a:p>
            <a:pPr algn="just" defTabSz="360363" eaLnBrk="1" hangingPunct="1">
              <a:spcBef>
                <a:spcPct val="0"/>
              </a:spcBef>
              <a:tabLst>
                <a:tab pos="444500" algn="l"/>
              </a:tabLst>
            </a:pPr>
            <a:endParaRPr lang="de-DE" altLang="de-DE" dirty="0">
              <a:latin typeface="Info Display Offc Pro" panose="020B0504030101020102" pitchFamily="34" charset="0"/>
              <a:ea typeface="Geneva" pitchFamily="10" charset="-128"/>
              <a:cs typeface="Info Display Offc Pro" panose="020B0504030101020102" pitchFamily="34" charset="0"/>
            </a:endParaRPr>
          </a:p>
          <a:p>
            <a:pPr algn="just" defTabSz="360363" eaLnBrk="1" hangingPunct="1">
              <a:spcBef>
                <a:spcPct val="0"/>
              </a:spcBef>
              <a:tabLst>
                <a:tab pos="444500" algn="l"/>
              </a:tabLst>
            </a:pPr>
            <a:endParaRPr lang="de-DE" altLang="de-DE" dirty="0">
              <a:solidFill>
                <a:schemeClr val="tx1"/>
              </a:solidFill>
              <a:latin typeface="Info Display Offc Pro" panose="020B0504030101020102" pitchFamily="34" charset="0"/>
              <a:ea typeface="Geneva" pitchFamily="10" charset="-128"/>
              <a:cs typeface="Info Display Offc Pro" panose="020B0504030101020102" pitchFamily="34" charset="0"/>
            </a:endParaRPr>
          </a:p>
          <a:p>
            <a:pPr indent="-358775" algn="l" defTabSz="360363" eaLnBrk="1" hangingPunct="1">
              <a:lnSpc>
                <a:spcPts val="2000"/>
              </a:lnSpc>
              <a:spcBef>
                <a:spcPct val="0"/>
              </a:spcBef>
              <a:tabLst>
                <a:tab pos="444500" algn="l"/>
              </a:tabLst>
            </a:pPr>
            <a:endParaRPr lang="de-DE" altLang="de-DE" dirty="0">
              <a:solidFill>
                <a:schemeClr val="tx1"/>
              </a:solidFill>
              <a:latin typeface="Info Display Offc Pro" panose="020B0504030101020102" pitchFamily="34" charset="0"/>
              <a:ea typeface="Geneva" pitchFamily="10" charset="-128"/>
              <a:cs typeface="Info Display Offc Pro" panose="020B0504030101020102" pitchFamily="34" charset="0"/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CDCB7974-A4E1-E248-91BF-23E3571332B9}"/>
              </a:ext>
            </a:extLst>
          </p:cNvPr>
          <p:cNvSpPr/>
          <p:nvPr/>
        </p:nvSpPr>
        <p:spPr>
          <a:xfrm>
            <a:off x="0" y="1143000"/>
            <a:ext cx="9144000" cy="17463"/>
          </a:xfrm>
          <a:prstGeom prst="rect">
            <a:avLst/>
          </a:prstGeom>
          <a:solidFill>
            <a:srgbClr val="B3C919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D45DC25C-B807-7246-9070-D8E1E48C899F}"/>
              </a:ext>
            </a:extLst>
          </p:cNvPr>
          <p:cNvSpPr/>
          <p:nvPr/>
        </p:nvSpPr>
        <p:spPr>
          <a:xfrm>
            <a:off x="0" y="6497638"/>
            <a:ext cx="9144000" cy="360362"/>
          </a:xfrm>
          <a:prstGeom prst="rect">
            <a:avLst/>
          </a:prstGeom>
          <a:solidFill>
            <a:srgbClr val="B3C919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9221" name="Bild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04800"/>
            <a:ext cx="21463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Untertitel 2"/>
          <p:cNvSpPr txBox="1">
            <a:spLocks/>
          </p:cNvSpPr>
          <p:nvPr/>
        </p:nvSpPr>
        <p:spPr bwMode="auto">
          <a:xfrm>
            <a:off x="263137" y="215900"/>
            <a:ext cx="571221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indent="-358775" defTabSz="360363">
              <a:tabLst>
                <a:tab pos="350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1pPr>
            <a:lvl2pPr marL="37931725" indent="-37474525" defTabSz="360363">
              <a:tabLst>
                <a:tab pos="350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2pPr>
            <a:lvl3pPr marL="1143000" indent="-228600" defTabSz="360363">
              <a:tabLst>
                <a:tab pos="350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3pPr>
            <a:lvl4pPr marL="1600200" indent="-228600" defTabSz="360363">
              <a:tabLst>
                <a:tab pos="350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4pPr>
            <a:lvl5pPr marL="2057400" indent="-228600" defTabSz="360363">
              <a:tabLst>
                <a:tab pos="350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5pPr>
            <a:lvl6pPr marL="2514600" indent="-228600" defTabSz="360363" eaLnBrk="0" fontAlgn="base" hangingPunct="0">
              <a:spcBef>
                <a:spcPct val="0"/>
              </a:spcBef>
              <a:spcAft>
                <a:spcPct val="0"/>
              </a:spcAft>
              <a:tabLst>
                <a:tab pos="350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6pPr>
            <a:lvl7pPr marL="2971800" indent="-228600" defTabSz="360363" eaLnBrk="0" fontAlgn="base" hangingPunct="0">
              <a:spcBef>
                <a:spcPct val="0"/>
              </a:spcBef>
              <a:spcAft>
                <a:spcPct val="0"/>
              </a:spcAft>
              <a:tabLst>
                <a:tab pos="350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7pPr>
            <a:lvl8pPr marL="3429000" indent="-228600" defTabSz="360363" eaLnBrk="0" fontAlgn="base" hangingPunct="0">
              <a:spcBef>
                <a:spcPct val="0"/>
              </a:spcBef>
              <a:spcAft>
                <a:spcPct val="0"/>
              </a:spcAft>
              <a:tabLst>
                <a:tab pos="350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8pPr>
            <a:lvl9pPr marL="3886200" indent="-228600" defTabSz="360363" eaLnBrk="0" fontAlgn="base" hangingPunct="0">
              <a:spcBef>
                <a:spcPct val="0"/>
              </a:spcBef>
              <a:spcAft>
                <a:spcPct val="0"/>
              </a:spcAft>
              <a:tabLst>
                <a:tab pos="350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9pPr>
          </a:lstStyle>
          <a:p>
            <a:pPr eaLnBrk="1" hangingPunct="1">
              <a:lnSpc>
                <a:spcPts val="3600"/>
              </a:lnSpc>
            </a:pPr>
            <a:r>
              <a:rPr lang="de-DE" altLang="de-DE" sz="2700" dirty="0">
                <a:latin typeface="Info Display Offc Pro Medium" panose="020B0604030101020102" pitchFamily="34" charset="0"/>
                <a:cs typeface="Info Display Offc Pro Medium" panose="020B0604030101020102" pitchFamily="34" charset="0"/>
              </a:rPr>
              <a:t>5. Entschuldigungsverfahren und Fehlzeiten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2D320E61-8902-4E72-A711-DD50D24A0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218" name="Untertitel 2"/>
          <p:cNvSpPr>
            <a:spLocks noGrp="1" noChangeArrowheads="1"/>
          </p:cNvSpPr>
          <p:nvPr>
            <p:ph idx="1"/>
          </p:nvPr>
        </p:nvSpPr>
        <p:spPr bwMode="auto">
          <a:xfrm>
            <a:off x="457200" y="1600200"/>
            <a:ext cx="8229600" cy="480717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e-DE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Besonderheit: 18-jährige Schülerinnen und Schüler dürfen sich selbst entschuldigen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e-DE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Fehlzeiten: maximal 20% des Kurses dürfen gefehlt werden; hierzu zählen auch entschuldigte Fehlstunden!</a:t>
            </a: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de-DE" altLang="de-DE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fo Display Offc Pro" panose="020B0504030101020102" pitchFamily="34" charset="0"/>
                <a:ea typeface="Geneva" pitchFamily="10" charset="-128"/>
                <a:cs typeface="Info Display Offc Pro" panose="020B0504030101020102" pitchFamily="34" charset="0"/>
                <a:sym typeface="Wingdings" panose="05000000000000000000" pitchFamily="2" charset="2"/>
              </a:rPr>
              <a:t> </a:t>
            </a:r>
            <a:r>
              <a:rPr kumimoji="0" lang="de-DE" altLang="de-DE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fo Display Offc Pro" panose="020B0504030101020102" pitchFamily="34" charset="0"/>
                <a:ea typeface="Geneva" pitchFamily="10" charset="-128"/>
                <a:cs typeface="Info Display Offc Pro" panose="020B0504030101020102" pitchFamily="34" charset="0"/>
              </a:rPr>
              <a:t>Beispiel: im Schuljahr werden 100 Stunden Geschichte unterrichtet; ein Schüler fehlt in diesem Kurs mehr als 20 Stunden; keine Bewertung des Kurses möglich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e-DE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Liegt die Fehlquote bei über 20%, wird der Kurs mit 0 Punkten gewertet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kumimoji="0" lang="de-DE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ENDE der aktuellen Oberstufenlaufbahn!</a:t>
            </a:r>
          </a:p>
          <a:p>
            <a:pPr algn="just" defTabSz="360363" eaLnBrk="1" hangingPunct="1">
              <a:spcBef>
                <a:spcPct val="0"/>
              </a:spcBef>
              <a:tabLst>
                <a:tab pos="444500" algn="l"/>
              </a:tabLst>
            </a:pPr>
            <a:endParaRPr lang="de-DE" altLang="de-DE" dirty="0">
              <a:latin typeface="Info Display Offc Pro" panose="020B0504030101020102" pitchFamily="34" charset="0"/>
              <a:ea typeface="Geneva" pitchFamily="10" charset="-128"/>
              <a:cs typeface="Info Display Offc Pro" panose="020B0504030101020102" pitchFamily="34" charset="0"/>
            </a:endParaRPr>
          </a:p>
          <a:p>
            <a:pPr algn="just" defTabSz="360363" eaLnBrk="1" hangingPunct="1">
              <a:spcBef>
                <a:spcPct val="0"/>
              </a:spcBef>
              <a:tabLst>
                <a:tab pos="444500" algn="l"/>
              </a:tabLst>
            </a:pPr>
            <a:endParaRPr lang="de-DE" altLang="de-DE" dirty="0">
              <a:solidFill>
                <a:schemeClr val="tx1"/>
              </a:solidFill>
              <a:latin typeface="Info Display Offc Pro" panose="020B0504030101020102" pitchFamily="34" charset="0"/>
              <a:ea typeface="Geneva" pitchFamily="10" charset="-128"/>
              <a:cs typeface="Info Display Offc Pro" panose="020B0504030101020102" pitchFamily="34" charset="0"/>
            </a:endParaRPr>
          </a:p>
          <a:p>
            <a:pPr indent="-358775" algn="l" defTabSz="360363" eaLnBrk="1" hangingPunct="1">
              <a:lnSpc>
                <a:spcPts val="2000"/>
              </a:lnSpc>
              <a:spcBef>
                <a:spcPct val="0"/>
              </a:spcBef>
              <a:tabLst>
                <a:tab pos="444500" algn="l"/>
              </a:tabLst>
            </a:pPr>
            <a:endParaRPr lang="de-DE" altLang="de-DE" dirty="0">
              <a:solidFill>
                <a:schemeClr val="tx1"/>
              </a:solidFill>
              <a:latin typeface="Info Display Offc Pro" panose="020B0504030101020102" pitchFamily="34" charset="0"/>
              <a:ea typeface="Geneva" pitchFamily="10" charset="-128"/>
              <a:cs typeface="Info Display Offc Pro" panose="020B0504030101020102" pitchFamily="34" charset="0"/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CDCB7974-A4E1-E248-91BF-23E3571332B9}"/>
              </a:ext>
            </a:extLst>
          </p:cNvPr>
          <p:cNvSpPr/>
          <p:nvPr/>
        </p:nvSpPr>
        <p:spPr>
          <a:xfrm>
            <a:off x="0" y="1143000"/>
            <a:ext cx="9144000" cy="17463"/>
          </a:xfrm>
          <a:prstGeom prst="rect">
            <a:avLst/>
          </a:prstGeom>
          <a:solidFill>
            <a:srgbClr val="B3C919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D45DC25C-B807-7246-9070-D8E1E48C899F}"/>
              </a:ext>
            </a:extLst>
          </p:cNvPr>
          <p:cNvSpPr/>
          <p:nvPr/>
        </p:nvSpPr>
        <p:spPr>
          <a:xfrm>
            <a:off x="0" y="6497638"/>
            <a:ext cx="9144000" cy="360362"/>
          </a:xfrm>
          <a:prstGeom prst="rect">
            <a:avLst/>
          </a:prstGeom>
          <a:solidFill>
            <a:srgbClr val="B3C919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9221" name="Bild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04800"/>
            <a:ext cx="21463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Untertitel 2"/>
          <p:cNvSpPr txBox="1">
            <a:spLocks/>
          </p:cNvSpPr>
          <p:nvPr/>
        </p:nvSpPr>
        <p:spPr bwMode="auto">
          <a:xfrm>
            <a:off x="263137" y="215900"/>
            <a:ext cx="571221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indent="-358775" defTabSz="360363">
              <a:tabLst>
                <a:tab pos="350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1pPr>
            <a:lvl2pPr marL="37931725" indent="-37474525" defTabSz="360363">
              <a:tabLst>
                <a:tab pos="350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2pPr>
            <a:lvl3pPr marL="1143000" indent="-228600" defTabSz="360363">
              <a:tabLst>
                <a:tab pos="350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3pPr>
            <a:lvl4pPr marL="1600200" indent="-228600" defTabSz="360363">
              <a:tabLst>
                <a:tab pos="350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4pPr>
            <a:lvl5pPr marL="2057400" indent="-228600" defTabSz="360363">
              <a:tabLst>
                <a:tab pos="350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5pPr>
            <a:lvl6pPr marL="2514600" indent="-228600" defTabSz="360363" eaLnBrk="0" fontAlgn="base" hangingPunct="0">
              <a:spcBef>
                <a:spcPct val="0"/>
              </a:spcBef>
              <a:spcAft>
                <a:spcPct val="0"/>
              </a:spcAft>
              <a:tabLst>
                <a:tab pos="350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6pPr>
            <a:lvl7pPr marL="2971800" indent="-228600" defTabSz="360363" eaLnBrk="0" fontAlgn="base" hangingPunct="0">
              <a:spcBef>
                <a:spcPct val="0"/>
              </a:spcBef>
              <a:spcAft>
                <a:spcPct val="0"/>
              </a:spcAft>
              <a:tabLst>
                <a:tab pos="350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7pPr>
            <a:lvl8pPr marL="3429000" indent="-228600" defTabSz="360363" eaLnBrk="0" fontAlgn="base" hangingPunct="0">
              <a:spcBef>
                <a:spcPct val="0"/>
              </a:spcBef>
              <a:spcAft>
                <a:spcPct val="0"/>
              </a:spcAft>
              <a:tabLst>
                <a:tab pos="350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8pPr>
            <a:lvl9pPr marL="3886200" indent="-228600" defTabSz="360363" eaLnBrk="0" fontAlgn="base" hangingPunct="0">
              <a:spcBef>
                <a:spcPct val="0"/>
              </a:spcBef>
              <a:spcAft>
                <a:spcPct val="0"/>
              </a:spcAft>
              <a:tabLst>
                <a:tab pos="350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9pPr>
          </a:lstStyle>
          <a:p>
            <a:pPr eaLnBrk="1" hangingPunct="1">
              <a:lnSpc>
                <a:spcPts val="3600"/>
              </a:lnSpc>
            </a:pPr>
            <a:r>
              <a:rPr lang="de-DE" altLang="de-DE" sz="2700" dirty="0">
                <a:latin typeface="Info Display Offc Pro Medium" panose="020B0604030101020102" pitchFamily="34" charset="0"/>
                <a:cs typeface="Info Display Offc Pro Medium" panose="020B0604030101020102" pitchFamily="34" charset="0"/>
              </a:rPr>
              <a:t>5. Entschuldigungsverfahren und Fehlzeiten</a:t>
            </a:r>
          </a:p>
        </p:txBody>
      </p:sp>
    </p:spTree>
    <p:extLst>
      <p:ext uri="{BB962C8B-B14F-4D97-AF65-F5344CB8AC3E}">
        <p14:creationId xmlns:p14="http://schemas.microsoft.com/office/powerpoint/2010/main" val="40914267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346AD12C-67E0-CD4D-835C-E82DA7E08264}"/>
              </a:ext>
            </a:extLst>
          </p:cNvPr>
          <p:cNvSpPr/>
          <p:nvPr/>
        </p:nvSpPr>
        <p:spPr>
          <a:xfrm>
            <a:off x="0" y="1143000"/>
            <a:ext cx="9144000" cy="17463"/>
          </a:xfrm>
          <a:prstGeom prst="rect">
            <a:avLst/>
          </a:prstGeom>
          <a:solidFill>
            <a:srgbClr val="B3C919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5E93C50B-21BE-B442-B645-5A5F3F2BCFA0}"/>
              </a:ext>
            </a:extLst>
          </p:cNvPr>
          <p:cNvSpPr/>
          <p:nvPr/>
        </p:nvSpPr>
        <p:spPr>
          <a:xfrm>
            <a:off x="0" y="6497638"/>
            <a:ext cx="9144000" cy="360362"/>
          </a:xfrm>
          <a:prstGeom prst="rect">
            <a:avLst/>
          </a:prstGeom>
          <a:solidFill>
            <a:srgbClr val="B3C919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6148" name="Bild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04800"/>
            <a:ext cx="21463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Untertitel 2"/>
          <p:cNvSpPr txBox="1">
            <a:spLocks/>
          </p:cNvSpPr>
          <p:nvPr/>
        </p:nvSpPr>
        <p:spPr bwMode="auto">
          <a:xfrm>
            <a:off x="576263" y="1439863"/>
            <a:ext cx="84597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indent="-358775" defTabSz="360363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1pPr>
            <a:lvl2pPr marL="37931725" indent="-37474525" defTabSz="360363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2pPr>
            <a:lvl3pPr marL="1143000" indent="-228600" defTabSz="360363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3pPr>
            <a:lvl4pPr marL="1600200" indent="-228600" defTabSz="360363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4pPr>
            <a:lvl5pPr marL="2057400" indent="-228600" defTabSz="360363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5pPr>
            <a:lvl6pPr marL="2514600" indent="-228600" defTabSz="360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6pPr>
            <a:lvl7pPr marL="2971800" indent="-228600" defTabSz="360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7pPr>
            <a:lvl8pPr marL="3429000" indent="-228600" defTabSz="360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8pPr>
            <a:lvl9pPr marL="3886200" indent="-228600" defTabSz="360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9pPr>
          </a:lstStyle>
          <a:p>
            <a:pPr eaLnBrk="1" hangingPunct="1">
              <a:lnSpc>
                <a:spcPts val="3600"/>
              </a:lnSpc>
              <a:buFont typeface="Arial" panose="020B0604020202020204" pitchFamily="34" charset="0"/>
              <a:buNone/>
            </a:pPr>
            <a:endParaRPr lang="de-DE" altLang="de-DE" sz="2900">
              <a:latin typeface="Info-Normal" pitchFamily="10" charset="0"/>
            </a:endParaRPr>
          </a:p>
        </p:txBody>
      </p:sp>
      <p:sp>
        <p:nvSpPr>
          <p:cNvPr id="18" name="Untertitel 2"/>
          <p:cNvSpPr txBox="1">
            <a:spLocks noChangeArrowheads="1"/>
          </p:cNvSpPr>
          <p:nvPr/>
        </p:nvSpPr>
        <p:spPr bwMode="auto">
          <a:xfrm>
            <a:off x="253921" y="1308894"/>
            <a:ext cx="8459787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55575" indent="-514350" defTabSz="360363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1pPr>
            <a:lvl2pPr marL="37931725" indent="-37474525" defTabSz="360363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2pPr>
            <a:lvl3pPr marL="1143000" indent="-228600" defTabSz="360363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3pPr>
            <a:lvl4pPr marL="1600200" indent="-228600" defTabSz="360363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4pPr>
            <a:lvl5pPr marL="2057400" indent="-228600" defTabSz="360363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5pPr>
            <a:lvl6pPr marL="2514600" indent="-228600" defTabSz="360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6pPr>
            <a:lvl7pPr marL="2971800" indent="-228600" defTabSz="360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7pPr>
            <a:lvl8pPr marL="3429000" indent="-228600" defTabSz="360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8pPr>
            <a:lvl9pPr marL="3886200" indent="-228600" defTabSz="360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9pPr>
          </a:lstStyle>
          <a:p>
            <a:pPr marL="228600" lvl="0" indent="-228600" defTabSz="9144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prstClr val="black"/>
                </a:solidFill>
                <a:latin typeface="Calibri" panose="020F0502020204030204"/>
                <a:ea typeface="+mn-ea"/>
              </a:rPr>
              <a:t>Pro Halbjahr: 2x GK-Klausuren; 2x LK-Klausuren</a:t>
            </a:r>
          </a:p>
          <a:p>
            <a:pPr marL="228600" lvl="0" indent="-228600" defTabSz="9144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de-DE" sz="2800" dirty="0">
              <a:solidFill>
                <a:prstClr val="black"/>
              </a:solidFill>
              <a:latin typeface="Calibri" panose="020F0502020204030204"/>
              <a:ea typeface="+mn-ea"/>
            </a:endParaRPr>
          </a:p>
          <a:p>
            <a:pPr marL="228600" lvl="0" indent="-228600" defTabSz="9144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prstClr val="black"/>
                </a:solidFill>
                <a:latin typeface="Calibri" panose="020F0502020204030204"/>
                <a:ea typeface="+mn-ea"/>
              </a:rPr>
              <a:t>Klausuren Q1:</a:t>
            </a:r>
          </a:p>
          <a:p>
            <a:pPr marL="685800" lvl="1" indent="-228600" defTabSz="914400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prstClr val="black"/>
                </a:solidFill>
                <a:latin typeface="Calibri" panose="020F0502020204030204"/>
                <a:ea typeface="+mn-ea"/>
              </a:rPr>
              <a:t>Unterscheidung der Klausurzeiten zwischen LK und GK</a:t>
            </a:r>
          </a:p>
          <a:p>
            <a:pPr marL="685800" lvl="1" indent="-228600" defTabSz="914400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prstClr val="black"/>
                </a:solidFill>
                <a:latin typeface="Calibri" panose="020F0502020204030204"/>
                <a:ea typeface="+mn-ea"/>
              </a:rPr>
              <a:t>Erhöhung der Klausurzeiten im Laufe der gesamten Q-Phase</a:t>
            </a:r>
          </a:p>
          <a:p>
            <a:pPr marL="0" lvl="0" indent="0" defTabSz="9144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endParaRPr lang="de-DE" sz="2800" dirty="0">
              <a:solidFill>
                <a:prstClr val="black"/>
              </a:solidFill>
              <a:latin typeface="Calibri" panose="020F0502020204030204"/>
              <a:ea typeface="+mn-ea"/>
            </a:endParaRPr>
          </a:p>
          <a:p>
            <a:pPr marL="228600" lvl="0" indent="-228600" defTabSz="9144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prstClr val="black"/>
                </a:solidFill>
                <a:latin typeface="Calibri" panose="020F0502020204030204"/>
                <a:ea typeface="+mn-ea"/>
              </a:rPr>
              <a:t>Jeweils am Quartalsende werden die Quartalsnoten bekannt gegeben!</a:t>
            </a:r>
          </a:p>
          <a:p>
            <a:pPr marL="0" lvl="0" indent="0" defTabSz="9144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endParaRPr lang="de-DE" sz="2800" dirty="0">
              <a:solidFill>
                <a:prstClr val="black"/>
              </a:solidFill>
              <a:latin typeface="Calibri" panose="020F0502020204030204"/>
              <a:ea typeface="+mn-ea"/>
            </a:endParaRPr>
          </a:p>
          <a:p>
            <a:pPr marL="228600" lvl="0" indent="-228600" defTabSz="9144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prstClr val="black"/>
                </a:solidFill>
                <a:latin typeface="Calibri" panose="020F0502020204030204"/>
                <a:ea typeface="+mn-ea"/>
              </a:rPr>
              <a:t>Im Fach Englisch wird die zweite Klausur im ersten Halbjahr der Q1 durch eine mündliche Prüfung ersetzt.</a:t>
            </a:r>
          </a:p>
        </p:txBody>
      </p:sp>
      <p:sp>
        <p:nvSpPr>
          <p:cNvPr id="6151" name="Untertitel 2"/>
          <p:cNvSpPr txBox="1">
            <a:spLocks/>
          </p:cNvSpPr>
          <p:nvPr/>
        </p:nvSpPr>
        <p:spPr bwMode="auto">
          <a:xfrm>
            <a:off x="576263" y="215900"/>
            <a:ext cx="539908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indent="-358775" defTabSz="360363">
              <a:tabLst>
                <a:tab pos="350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1pPr>
            <a:lvl2pPr marL="37931725" indent="-37474525" defTabSz="360363">
              <a:tabLst>
                <a:tab pos="350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2pPr>
            <a:lvl3pPr marL="1143000" indent="-228600" defTabSz="360363">
              <a:tabLst>
                <a:tab pos="350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3pPr>
            <a:lvl4pPr marL="1600200" indent="-228600" defTabSz="360363">
              <a:tabLst>
                <a:tab pos="350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4pPr>
            <a:lvl5pPr marL="2057400" indent="-228600" defTabSz="360363">
              <a:tabLst>
                <a:tab pos="350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5pPr>
            <a:lvl6pPr marL="2514600" indent="-228600" defTabSz="360363" eaLnBrk="0" fontAlgn="base" hangingPunct="0">
              <a:spcBef>
                <a:spcPct val="0"/>
              </a:spcBef>
              <a:spcAft>
                <a:spcPct val="0"/>
              </a:spcAft>
              <a:tabLst>
                <a:tab pos="350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6pPr>
            <a:lvl7pPr marL="2971800" indent="-228600" defTabSz="360363" eaLnBrk="0" fontAlgn="base" hangingPunct="0">
              <a:spcBef>
                <a:spcPct val="0"/>
              </a:spcBef>
              <a:spcAft>
                <a:spcPct val="0"/>
              </a:spcAft>
              <a:tabLst>
                <a:tab pos="350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7pPr>
            <a:lvl8pPr marL="3429000" indent="-228600" defTabSz="360363" eaLnBrk="0" fontAlgn="base" hangingPunct="0">
              <a:spcBef>
                <a:spcPct val="0"/>
              </a:spcBef>
              <a:spcAft>
                <a:spcPct val="0"/>
              </a:spcAft>
              <a:tabLst>
                <a:tab pos="350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8pPr>
            <a:lvl9pPr marL="3886200" indent="-228600" defTabSz="360363" eaLnBrk="0" fontAlgn="base" hangingPunct="0">
              <a:spcBef>
                <a:spcPct val="0"/>
              </a:spcBef>
              <a:spcAft>
                <a:spcPct val="0"/>
              </a:spcAft>
              <a:tabLst>
                <a:tab pos="350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9pPr>
          </a:lstStyle>
          <a:p>
            <a:pPr eaLnBrk="1" hangingPunct="1">
              <a:lnSpc>
                <a:spcPts val="3600"/>
              </a:lnSpc>
            </a:pPr>
            <a:r>
              <a:rPr lang="de-DE" altLang="de-DE" sz="2900" dirty="0">
                <a:latin typeface="Info Display Offc Pro Medium" panose="020B0604030101020102" pitchFamily="34" charset="0"/>
                <a:cs typeface="Info Display Offc Pro Medium" panose="020B0604030101020102" pitchFamily="34" charset="0"/>
              </a:rPr>
              <a:t>6. Klausurvorgaben und Klausurzeiten</a:t>
            </a:r>
          </a:p>
        </p:txBody>
      </p:sp>
    </p:spTree>
    <p:extLst>
      <p:ext uri="{BB962C8B-B14F-4D97-AF65-F5344CB8AC3E}">
        <p14:creationId xmlns:p14="http://schemas.microsoft.com/office/powerpoint/2010/main" val="6887350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346AD12C-67E0-CD4D-835C-E82DA7E08264}"/>
              </a:ext>
            </a:extLst>
          </p:cNvPr>
          <p:cNvSpPr/>
          <p:nvPr/>
        </p:nvSpPr>
        <p:spPr>
          <a:xfrm>
            <a:off x="0" y="1143000"/>
            <a:ext cx="9144000" cy="17463"/>
          </a:xfrm>
          <a:prstGeom prst="rect">
            <a:avLst/>
          </a:prstGeom>
          <a:solidFill>
            <a:srgbClr val="B3C919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5E93C50B-21BE-B442-B645-5A5F3F2BCFA0}"/>
              </a:ext>
            </a:extLst>
          </p:cNvPr>
          <p:cNvSpPr/>
          <p:nvPr/>
        </p:nvSpPr>
        <p:spPr>
          <a:xfrm>
            <a:off x="0" y="6497638"/>
            <a:ext cx="9144000" cy="360362"/>
          </a:xfrm>
          <a:prstGeom prst="rect">
            <a:avLst/>
          </a:prstGeom>
          <a:solidFill>
            <a:srgbClr val="B3C919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6148" name="Bild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04800"/>
            <a:ext cx="21463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Untertitel 2"/>
          <p:cNvSpPr txBox="1">
            <a:spLocks/>
          </p:cNvSpPr>
          <p:nvPr/>
        </p:nvSpPr>
        <p:spPr bwMode="auto">
          <a:xfrm>
            <a:off x="576263" y="1439863"/>
            <a:ext cx="84597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indent="-358775" defTabSz="360363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1pPr>
            <a:lvl2pPr marL="37931725" indent="-37474525" defTabSz="360363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2pPr>
            <a:lvl3pPr marL="1143000" indent="-228600" defTabSz="360363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3pPr>
            <a:lvl4pPr marL="1600200" indent="-228600" defTabSz="360363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4pPr>
            <a:lvl5pPr marL="2057400" indent="-228600" defTabSz="360363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5pPr>
            <a:lvl6pPr marL="2514600" indent="-228600" defTabSz="360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6pPr>
            <a:lvl7pPr marL="2971800" indent="-228600" defTabSz="360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7pPr>
            <a:lvl8pPr marL="3429000" indent="-228600" defTabSz="360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8pPr>
            <a:lvl9pPr marL="3886200" indent="-228600" defTabSz="360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9pPr>
          </a:lstStyle>
          <a:p>
            <a:pPr eaLnBrk="1" hangingPunct="1">
              <a:lnSpc>
                <a:spcPts val="3600"/>
              </a:lnSpc>
              <a:buFont typeface="Arial" panose="020B0604020202020204" pitchFamily="34" charset="0"/>
              <a:buNone/>
            </a:pPr>
            <a:endParaRPr lang="de-DE" altLang="de-DE" sz="2900">
              <a:latin typeface="Info-Normal" pitchFamily="10" charset="0"/>
            </a:endParaRPr>
          </a:p>
        </p:txBody>
      </p:sp>
      <p:sp>
        <p:nvSpPr>
          <p:cNvPr id="18" name="Untertitel 2"/>
          <p:cNvSpPr txBox="1">
            <a:spLocks noChangeArrowheads="1"/>
          </p:cNvSpPr>
          <p:nvPr/>
        </p:nvSpPr>
        <p:spPr bwMode="auto">
          <a:xfrm>
            <a:off x="253921" y="1308894"/>
            <a:ext cx="8459787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55575" indent="-514350" defTabSz="360363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1pPr>
            <a:lvl2pPr marL="37931725" indent="-37474525" defTabSz="360363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2pPr>
            <a:lvl3pPr marL="1143000" indent="-228600" defTabSz="360363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3pPr>
            <a:lvl4pPr marL="1600200" indent="-228600" defTabSz="360363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4pPr>
            <a:lvl5pPr marL="2057400" indent="-228600" defTabSz="360363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5pPr>
            <a:lvl6pPr marL="2514600" indent="-228600" defTabSz="360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6pPr>
            <a:lvl7pPr marL="2971800" indent="-228600" defTabSz="360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7pPr>
            <a:lvl8pPr marL="3429000" indent="-228600" defTabSz="360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8pPr>
            <a:lvl9pPr marL="3886200" indent="-228600" defTabSz="360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9pPr>
          </a:lstStyle>
          <a:p>
            <a:pPr marL="0" lvl="0" indent="0" defTabSz="9144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endParaRPr lang="de-DE" sz="2800" dirty="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151" name="Untertitel 2"/>
          <p:cNvSpPr txBox="1">
            <a:spLocks/>
          </p:cNvSpPr>
          <p:nvPr/>
        </p:nvSpPr>
        <p:spPr bwMode="auto">
          <a:xfrm>
            <a:off x="576263" y="215900"/>
            <a:ext cx="539908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indent="-358775" defTabSz="360363">
              <a:tabLst>
                <a:tab pos="350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1pPr>
            <a:lvl2pPr marL="37931725" indent="-37474525" defTabSz="360363">
              <a:tabLst>
                <a:tab pos="350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2pPr>
            <a:lvl3pPr marL="1143000" indent="-228600" defTabSz="360363">
              <a:tabLst>
                <a:tab pos="350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3pPr>
            <a:lvl4pPr marL="1600200" indent="-228600" defTabSz="360363">
              <a:tabLst>
                <a:tab pos="350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4pPr>
            <a:lvl5pPr marL="2057400" indent="-228600" defTabSz="360363">
              <a:tabLst>
                <a:tab pos="350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5pPr>
            <a:lvl6pPr marL="2514600" indent="-228600" defTabSz="360363" eaLnBrk="0" fontAlgn="base" hangingPunct="0">
              <a:spcBef>
                <a:spcPct val="0"/>
              </a:spcBef>
              <a:spcAft>
                <a:spcPct val="0"/>
              </a:spcAft>
              <a:tabLst>
                <a:tab pos="350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6pPr>
            <a:lvl7pPr marL="2971800" indent="-228600" defTabSz="360363" eaLnBrk="0" fontAlgn="base" hangingPunct="0">
              <a:spcBef>
                <a:spcPct val="0"/>
              </a:spcBef>
              <a:spcAft>
                <a:spcPct val="0"/>
              </a:spcAft>
              <a:tabLst>
                <a:tab pos="350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7pPr>
            <a:lvl8pPr marL="3429000" indent="-228600" defTabSz="360363" eaLnBrk="0" fontAlgn="base" hangingPunct="0">
              <a:spcBef>
                <a:spcPct val="0"/>
              </a:spcBef>
              <a:spcAft>
                <a:spcPct val="0"/>
              </a:spcAft>
              <a:tabLst>
                <a:tab pos="350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8pPr>
            <a:lvl9pPr marL="3886200" indent="-228600" defTabSz="360363" eaLnBrk="0" fontAlgn="base" hangingPunct="0">
              <a:spcBef>
                <a:spcPct val="0"/>
              </a:spcBef>
              <a:spcAft>
                <a:spcPct val="0"/>
              </a:spcAft>
              <a:tabLst>
                <a:tab pos="350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9pPr>
          </a:lstStyle>
          <a:p>
            <a:pPr eaLnBrk="1" hangingPunct="1">
              <a:lnSpc>
                <a:spcPts val="3600"/>
              </a:lnSpc>
            </a:pPr>
            <a:r>
              <a:rPr lang="de-DE" altLang="de-DE" sz="2900" dirty="0">
                <a:latin typeface="Info Display Offc Pro Medium" panose="020B0604030101020102" pitchFamily="34" charset="0"/>
                <a:cs typeface="Info Display Offc Pro Medium" panose="020B0604030101020102" pitchFamily="34" charset="0"/>
              </a:rPr>
              <a:t>6. Klausurvorgaben und Klausurzeiten</a:t>
            </a:r>
          </a:p>
        </p:txBody>
      </p:sp>
      <p:pic>
        <p:nvPicPr>
          <p:cNvPr id="8" name="Inhaltsplatzhalter 4">
            <a:extLst>
              <a:ext uri="{FF2B5EF4-FFF2-40B4-BE49-F238E27FC236}">
                <a16:creationId xmlns:a16="http://schemas.microsoft.com/office/drawing/2014/main" id="{E52E00B1-FB27-47C2-A5D3-81E8DD87F6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7390" y="1255050"/>
            <a:ext cx="6825250" cy="51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602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346AD12C-67E0-CD4D-835C-E82DA7E08264}"/>
              </a:ext>
            </a:extLst>
          </p:cNvPr>
          <p:cNvSpPr/>
          <p:nvPr/>
        </p:nvSpPr>
        <p:spPr>
          <a:xfrm>
            <a:off x="0" y="1143000"/>
            <a:ext cx="9144000" cy="17463"/>
          </a:xfrm>
          <a:prstGeom prst="rect">
            <a:avLst/>
          </a:prstGeom>
          <a:solidFill>
            <a:srgbClr val="B3C919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5E93C50B-21BE-B442-B645-5A5F3F2BCFA0}"/>
              </a:ext>
            </a:extLst>
          </p:cNvPr>
          <p:cNvSpPr/>
          <p:nvPr/>
        </p:nvSpPr>
        <p:spPr>
          <a:xfrm>
            <a:off x="0" y="6497638"/>
            <a:ext cx="9144000" cy="360362"/>
          </a:xfrm>
          <a:prstGeom prst="rect">
            <a:avLst/>
          </a:prstGeom>
          <a:solidFill>
            <a:srgbClr val="B3C919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6148" name="Bild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04800"/>
            <a:ext cx="21463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Untertitel 2"/>
          <p:cNvSpPr txBox="1">
            <a:spLocks/>
          </p:cNvSpPr>
          <p:nvPr/>
        </p:nvSpPr>
        <p:spPr bwMode="auto">
          <a:xfrm>
            <a:off x="576263" y="1439863"/>
            <a:ext cx="84597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indent="-358775" defTabSz="360363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1pPr>
            <a:lvl2pPr marL="37931725" indent="-37474525" defTabSz="360363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2pPr>
            <a:lvl3pPr marL="1143000" indent="-228600" defTabSz="360363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3pPr>
            <a:lvl4pPr marL="1600200" indent="-228600" defTabSz="360363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4pPr>
            <a:lvl5pPr marL="2057400" indent="-228600" defTabSz="360363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5pPr>
            <a:lvl6pPr marL="2514600" indent="-228600" defTabSz="360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6pPr>
            <a:lvl7pPr marL="2971800" indent="-228600" defTabSz="360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7pPr>
            <a:lvl8pPr marL="3429000" indent="-228600" defTabSz="360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8pPr>
            <a:lvl9pPr marL="3886200" indent="-228600" defTabSz="360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9pPr>
          </a:lstStyle>
          <a:p>
            <a:pPr eaLnBrk="1" hangingPunct="1">
              <a:lnSpc>
                <a:spcPts val="3600"/>
              </a:lnSpc>
              <a:buFont typeface="Arial" panose="020B0604020202020204" pitchFamily="34" charset="0"/>
              <a:buNone/>
            </a:pPr>
            <a:endParaRPr lang="de-DE" altLang="de-DE" sz="2900">
              <a:latin typeface="Info-Normal" pitchFamily="10" charset="0"/>
            </a:endParaRPr>
          </a:p>
        </p:txBody>
      </p:sp>
      <p:sp>
        <p:nvSpPr>
          <p:cNvPr id="18" name="Untertitel 2"/>
          <p:cNvSpPr txBox="1">
            <a:spLocks noChangeArrowheads="1"/>
          </p:cNvSpPr>
          <p:nvPr/>
        </p:nvSpPr>
        <p:spPr bwMode="auto">
          <a:xfrm>
            <a:off x="253921" y="1308894"/>
            <a:ext cx="8459787" cy="5188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55575" indent="-514350" defTabSz="360363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1pPr>
            <a:lvl2pPr marL="37931725" indent="-37474525" defTabSz="360363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2pPr>
            <a:lvl3pPr marL="1143000" indent="-228600" defTabSz="360363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3pPr>
            <a:lvl4pPr marL="1600200" indent="-228600" defTabSz="360363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4pPr>
            <a:lvl5pPr marL="2057400" indent="-228600" defTabSz="360363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5pPr>
            <a:lvl6pPr marL="2514600" indent="-228600" defTabSz="360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6pPr>
            <a:lvl7pPr marL="2971800" indent="-228600" defTabSz="360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7pPr>
            <a:lvl8pPr marL="3429000" indent="-228600" defTabSz="360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8pPr>
            <a:lvl9pPr marL="3886200" indent="-228600" defTabSz="360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9pPr>
          </a:lstStyle>
          <a:p>
            <a:pPr marL="228600" lvl="0" indent="-228600" defTabSz="9144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333333"/>
                </a:solidFill>
                <a:latin typeface="Info Display Offc Pro" panose="020B0504030101020102" pitchFamily="34" charset="0"/>
                <a:ea typeface="+mn-ea"/>
                <a:cs typeface="Info Display Offc Pro" panose="020B0504030101020102" pitchFamily="34" charset="0"/>
              </a:rPr>
              <a:t>§ 14(3) APO-</a:t>
            </a:r>
            <a:r>
              <a:rPr lang="de-DE" sz="2800" dirty="0" err="1">
                <a:solidFill>
                  <a:srgbClr val="333333"/>
                </a:solidFill>
                <a:latin typeface="Info Display Offc Pro" panose="020B0504030101020102" pitchFamily="34" charset="0"/>
                <a:ea typeface="+mn-ea"/>
                <a:cs typeface="Info Display Offc Pro" panose="020B0504030101020102" pitchFamily="34" charset="0"/>
              </a:rPr>
              <a:t>GOSt</a:t>
            </a:r>
            <a:r>
              <a:rPr lang="de-DE" sz="2800" dirty="0">
                <a:solidFill>
                  <a:srgbClr val="333333"/>
                </a:solidFill>
                <a:latin typeface="Info Display Offc Pro" panose="020B0504030101020102" pitchFamily="34" charset="0"/>
                <a:ea typeface="+mn-ea"/>
                <a:cs typeface="Info Display Offc Pro" panose="020B0504030101020102" pitchFamily="34" charset="0"/>
              </a:rPr>
              <a:t>: In der Qualifikationsphase wird nach Festlegung durch die Schule eine Klausur durch eine Facharbeit ersetzt.</a:t>
            </a:r>
          </a:p>
          <a:p>
            <a:pPr marL="228600" lvl="0" indent="-228600" defTabSz="9144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de-DE" sz="2800" dirty="0">
              <a:solidFill>
                <a:srgbClr val="333333"/>
              </a:solidFill>
              <a:latin typeface="Info Display Offc Pro" panose="020B0504030101020102" pitchFamily="34" charset="0"/>
              <a:ea typeface="+mn-ea"/>
              <a:cs typeface="Info Display Offc Pro" panose="020B0504030101020102" pitchFamily="34" charset="0"/>
            </a:endParaRPr>
          </a:p>
          <a:p>
            <a:pPr marL="228600" indent="-228600" defTabSz="9144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altLang="de-DE" sz="2800" dirty="0">
                <a:solidFill>
                  <a:schemeClr val="tx1"/>
                </a:solidFill>
                <a:latin typeface="Info Display Offc Pro" panose="020B0504030101020102" pitchFamily="34" charset="0"/>
                <a:cs typeface="Info Display Offc Pro" panose="020B0504030101020102" pitchFamily="34" charset="0"/>
              </a:rPr>
              <a:t>Die Facharbeit wird die erste Klausur im zweiten Halbjahr der Q1 ersetzen.</a:t>
            </a:r>
            <a:endParaRPr lang="de-DE" sz="2800" dirty="0">
              <a:solidFill>
                <a:srgbClr val="333333"/>
              </a:solidFill>
              <a:latin typeface="Info Display Offc Pro" panose="020B0504030101020102" pitchFamily="34" charset="0"/>
              <a:ea typeface="+mn-ea"/>
              <a:cs typeface="Info Display Offc Pro" panose="020B0504030101020102" pitchFamily="34" charset="0"/>
            </a:endParaRPr>
          </a:p>
          <a:p>
            <a:pPr marL="228600" lvl="0" indent="-228600" defTabSz="9144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de-DE" sz="2800" dirty="0">
              <a:solidFill>
                <a:srgbClr val="333333"/>
              </a:solidFill>
              <a:latin typeface="Info Display Offc Pro" panose="020B0504030101020102" pitchFamily="34" charset="0"/>
              <a:ea typeface="+mn-ea"/>
              <a:cs typeface="Info Display Offc Pro" panose="020B0504030101020102" pitchFamily="34" charset="0"/>
            </a:endParaRPr>
          </a:p>
          <a:p>
            <a:pPr marL="228600" lvl="0" indent="-228600" defTabSz="9144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333333"/>
                </a:solidFill>
                <a:latin typeface="Info Display Offc Pro" panose="020B0504030101020102" pitchFamily="34" charset="0"/>
                <a:ea typeface="+mn-ea"/>
                <a:cs typeface="Info Display Offc Pro" panose="020B0504030101020102" pitchFamily="34" charset="0"/>
              </a:rPr>
              <a:t>Voraussichtlicher Fahrplan:</a:t>
            </a:r>
          </a:p>
          <a:p>
            <a:pPr marL="685800" lvl="1" indent="-228600" defTabSz="914400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333333"/>
                </a:solidFill>
                <a:latin typeface="Info Display Offc Pro" panose="020B0504030101020102" pitchFamily="34" charset="0"/>
                <a:ea typeface="+mn-ea"/>
                <a:cs typeface="Info Display Offc Pro" panose="020B0504030101020102" pitchFamily="34" charset="0"/>
              </a:rPr>
              <a:t>Gezielte Vor- und Nachbereitung der Facharbeit</a:t>
            </a:r>
          </a:p>
          <a:p>
            <a:pPr marL="685800" lvl="1" indent="-228600" defTabSz="914400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333333"/>
                </a:solidFill>
                <a:latin typeface="Info Display Offc Pro" panose="020B0504030101020102" pitchFamily="34" charset="0"/>
                <a:ea typeface="+mn-ea"/>
                <a:cs typeface="Info Display Offc Pro" panose="020B0504030101020102" pitchFamily="34" charset="0"/>
              </a:rPr>
              <a:t>Dezember 2020: Kontaktaufnahme zu den Fachkollegen</a:t>
            </a:r>
          </a:p>
          <a:p>
            <a:pPr marL="685800" lvl="1" indent="-228600" defTabSz="914400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333333"/>
                </a:solidFill>
                <a:latin typeface="Info Display Offc Pro" panose="020B0504030101020102" pitchFamily="34" charset="0"/>
                <a:ea typeface="+mn-ea"/>
                <a:cs typeface="Info Display Offc Pro" panose="020B0504030101020102" pitchFamily="34" charset="0"/>
              </a:rPr>
              <a:t>1. Februar 2021: Beginn der Schreibzeit für die Facharbeit</a:t>
            </a:r>
          </a:p>
          <a:p>
            <a:pPr marL="685800" lvl="1" indent="-228600" defTabSz="914400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333333"/>
                </a:solidFill>
                <a:latin typeface="Info Display Offc Pro" panose="020B0504030101020102" pitchFamily="34" charset="0"/>
                <a:ea typeface="+mn-ea"/>
                <a:cs typeface="Info Display Offc Pro" panose="020B0504030101020102" pitchFamily="34" charset="0"/>
              </a:rPr>
              <a:t>5. März 2021: Abgabe der Facharbeit</a:t>
            </a:r>
          </a:p>
        </p:txBody>
      </p:sp>
      <p:sp>
        <p:nvSpPr>
          <p:cNvPr id="6151" name="Untertitel 2"/>
          <p:cNvSpPr txBox="1">
            <a:spLocks/>
          </p:cNvSpPr>
          <p:nvPr/>
        </p:nvSpPr>
        <p:spPr bwMode="auto">
          <a:xfrm>
            <a:off x="576263" y="215900"/>
            <a:ext cx="539908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indent="-358775" defTabSz="360363">
              <a:tabLst>
                <a:tab pos="350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1pPr>
            <a:lvl2pPr marL="37931725" indent="-37474525" defTabSz="360363">
              <a:tabLst>
                <a:tab pos="350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2pPr>
            <a:lvl3pPr marL="1143000" indent="-228600" defTabSz="360363">
              <a:tabLst>
                <a:tab pos="350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3pPr>
            <a:lvl4pPr marL="1600200" indent="-228600" defTabSz="360363">
              <a:tabLst>
                <a:tab pos="350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4pPr>
            <a:lvl5pPr marL="2057400" indent="-228600" defTabSz="360363">
              <a:tabLst>
                <a:tab pos="350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5pPr>
            <a:lvl6pPr marL="2514600" indent="-228600" defTabSz="360363" eaLnBrk="0" fontAlgn="base" hangingPunct="0">
              <a:spcBef>
                <a:spcPct val="0"/>
              </a:spcBef>
              <a:spcAft>
                <a:spcPct val="0"/>
              </a:spcAft>
              <a:tabLst>
                <a:tab pos="350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6pPr>
            <a:lvl7pPr marL="2971800" indent="-228600" defTabSz="360363" eaLnBrk="0" fontAlgn="base" hangingPunct="0">
              <a:spcBef>
                <a:spcPct val="0"/>
              </a:spcBef>
              <a:spcAft>
                <a:spcPct val="0"/>
              </a:spcAft>
              <a:tabLst>
                <a:tab pos="350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7pPr>
            <a:lvl8pPr marL="3429000" indent="-228600" defTabSz="360363" eaLnBrk="0" fontAlgn="base" hangingPunct="0">
              <a:spcBef>
                <a:spcPct val="0"/>
              </a:spcBef>
              <a:spcAft>
                <a:spcPct val="0"/>
              </a:spcAft>
              <a:tabLst>
                <a:tab pos="350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8pPr>
            <a:lvl9pPr marL="3886200" indent="-228600" defTabSz="360363" eaLnBrk="0" fontAlgn="base" hangingPunct="0">
              <a:spcBef>
                <a:spcPct val="0"/>
              </a:spcBef>
              <a:spcAft>
                <a:spcPct val="0"/>
              </a:spcAft>
              <a:tabLst>
                <a:tab pos="350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9pPr>
          </a:lstStyle>
          <a:p>
            <a:pPr eaLnBrk="1" hangingPunct="1">
              <a:lnSpc>
                <a:spcPts val="3600"/>
              </a:lnSpc>
            </a:pPr>
            <a:r>
              <a:rPr lang="de-DE" altLang="de-DE" sz="2900" dirty="0">
                <a:latin typeface="Info Display Offc Pro Medium" panose="020B0604030101020102" pitchFamily="34" charset="0"/>
                <a:cs typeface="Info Display Offc Pro Medium" panose="020B0604030101020102" pitchFamily="34" charset="0"/>
              </a:rPr>
              <a:t>7. Facharbeit</a:t>
            </a:r>
          </a:p>
        </p:txBody>
      </p:sp>
    </p:spTree>
    <p:extLst>
      <p:ext uri="{BB962C8B-B14F-4D97-AF65-F5344CB8AC3E}">
        <p14:creationId xmlns:p14="http://schemas.microsoft.com/office/powerpoint/2010/main" val="15822249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346AD12C-67E0-CD4D-835C-E82DA7E08264}"/>
              </a:ext>
            </a:extLst>
          </p:cNvPr>
          <p:cNvSpPr/>
          <p:nvPr/>
        </p:nvSpPr>
        <p:spPr>
          <a:xfrm>
            <a:off x="0" y="1143000"/>
            <a:ext cx="9144000" cy="17463"/>
          </a:xfrm>
          <a:prstGeom prst="rect">
            <a:avLst/>
          </a:prstGeom>
          <a:solidFill>
            <a:srgbClr val="B3C919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5E93C50B-21BE-B442-B645-5A5F3F2BCFA0}"/>
              </a:ext>
            </a:extLst>
          </p:cNvPr>
          <p:cNvSpPr/>
          <p:nvPr/>
        </p:nvSpPr>
        <p:spPr>
          <a:xfrm>
            <a:off x="0" y="6497638"/>
            <a:ext cx="9144000" cy="360362"/>
          </a:xfrm>
          <a:prstGeom prst="rect">
            <a:avLst/>
          </a:prstGeom>
          <a:solidFill>
            <a:srgbClr val="B3C919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6148" name="Bild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04800"/>
            <a:ext cx="21463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Untertitel 2"/>
          <p:cNvSpPr txBox="1">
            <a:spLocks/>
          </p:cNvSpPr>
          <p:nvPr/>
        </p:nvSpPr>
        <p:spPr bwMode="auto">
          <a:xfrm>
            <a:off x="576263" y="1439863"/>
            <a:ext cx="84597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indent="-358775" defTabSz="360363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1pPr>
            <a:lvl2pPr marL="37931725" indent="-37474525" defTabSz="360363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2pPr>
            <a:lvl3pPr marL="1143000" indent="-228600" defTabSz="360363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3pPr>
            <a:lvl4pPr marL="1600200" indent="-228600" defTabSz="360363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4pPr>
            <a:lvl5pPr marL="2057400" indent="-228600" defTabSz="360363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5pPr>
            <a:lvl6pPr marL="2514600" indent="-228600" defTabSz="360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6pPr>
            <a:lvl7pPr marL="2971800" indent="-228600" defTabSz="360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7pPr>
            <a:lvl8pPr marL="3429000" indent="-228600" defTabSz="360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8pPr>
            <a:lvl9pPr marL="3886200" indent="-228600" defTabSz="360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9pPr>
          </a:lstStyle>
          <a:p>
            <a:pPr eaLnBrk="1" hangingPunct="1">
              <a:lnSpc>
                <a:spcPts val="3600"/>
              </a:lnSpc>
              <a:buFont typeface="Arial" panose="020B0604020202020204" pitchFamily="34" charset="0"/>
              <a:buNone/>
            </a:pPr>
            <a:endParaRPr lang="de-DE" altLang="de-DE" sz="2900">
              <a:latin typeface="Info-Normal" pitchFamily="10" charset="0"/>
            </a:endParaRPr>
          </a:p>
        </p:txBody>
      </p:sp>
      <p:sp>
        <p:nvSpPr>
          <p:cNvPr id="18" name="Untertitel 2"/>
          <p:cNvSpPr txBox="1">
            <a:spLocks noChangeArrowheads="1"/>
          </p:cNvSpPr>
          <p:nvPr/>
        </p:nvSpPr>
        <p:spPr bwMode="auto">
          <a:xfrm>
            <a:off x="253921" y="1308894"/>
            <a:ext cx="8459787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55575" indent="-514350" defTabSz="360363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1pPr>
            <a:lvl2pPr marL="37931725" indent="-37474525" defTabSz="360363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2pPr>
            <a:lvl3pPr marL="1143000" indent="-228600" defTabSz="360363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3pPr>
            <a:lvl4pPr marL="1600200" indent="-228600" defTabSz="360363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4pPr>
            <a:lvl5pPr marL="2057400" indent="-228600" defTabSz="360363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5pPr>
            <a:lvl6pPr marL="2514600" indent="-228600" defTabSz="360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6pPr>
            <a:lvl7pPr marL="2971800" indent="-228600" defTabSz="360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7pPr>
            <a:lvl8pPr marL="3429000" indent="-228600" defTabSz="360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8pPr>
            <a:lvl9pPr marL="3886200" indent="-228600" defTabSz="360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9pPr>
          </a:lstStyle>
          <a:p>
            <a:pPr eaLnBrk="1" hangingPunct="1">
              <a:lnSpc>
                <a:spcPts val="3600"/>
              </a:lnSpc>
              <a:buFont typeface="Arial" panose="020B0604020202020204" pitchFamily="34" charset="0"/>
              <a:buChar char="•"/>
            </a:pPr>
            <a:endParaRPr lang="de-DE" altLang="de-DE" sz="2900" dirty="0">
              <a:latin typeface="Info Display Offc Pro" panose="020B0504030101020102" pitchFamily="34" charset="0"/>
              <a:cs typeface="Info Display Offc Pro" panose="020B0504030101020102" pitchFamily="34" charset="0"/>
            </a:endParaRPr>
          </a:p>
        </p:txBody>
      </p:sp>
      <p:sp>
        <p:nvSpPr>
          <p:cNvPr id="6151" name="Untertitel 2"/>
          <p:cNvSpPr txBox="1">
            <a:spLocks/>
          </p:cNvSpPr>
          <p:nvPr/>
        </p:nvSpPr>
        <p:spPr bwMode="auto">
          <a:xfrm>
            <a:off x="576263" y="215900"/>
            <a:ext cx="539908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indent="-358775" defTabSz="360363">
              <a:tabLst>
                <a:tab pos="350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1pPr>
            <a:lvl2pPr marL="37931725" indent="-37474525" defTabSz="360363">
              <a:tabLst>
                <a:tab pos="350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2pPr>
            <a:lvl3pPr marL="1143000" indent="-228600" defTabSz="360363">
              <a:tabLst>
                <a:tab pos="350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3pPr>
            <a:lvl4pPr marL="1600200" indent="-228600" defTabSz="360363">
              <a:tabLst>
                <a:tab pos="350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4pPr>
            <a:lvl5pPr marL="2057400" indent="-228600" defTabSz="360363">
              <a:tabLst>
                <a:tab pos="350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5pPr>
            <a:lvl6pPr marL="2514600" indent="-228600" defTabSz="360363" eaLnBrk="0" fontAlgn="base" hangingPunct="0">
              <a:spcBef>
                <a:spcPct val="0"/>
              </a:spcBef>
              <a:spcAft>
                <a:spcPct val="0"/>
              </a:spcAft>
              <a:tabLst>
                <a:tab pos="350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6pPr>
            <a:lvl7pPr marL="2971800" indent="-228600" defTabSz="360363" eaLnBrk="0" fontAlgn="base" hangingPunct="0">
              <a:spcBef>
                <a:spcPct val="0"/>
              </a:spcBef>
              <a:spcAft>
                <a:spcPct val="0"/>
              </a:spcAft>
              <a:tabLst>
                <a:tab pos="350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7pPr>
            <a:lvl8pPr marL="3429000" indent="-228600" defTabSz="360363" eaLnBrk="0" fontAlgn="base" hangingPunct="0">
              <a:spcBef>
                <a:spcPct val="0"/>
              </a:spcBef>
              <a:spcAft>
                <a:spcPct val="0"/>
              </a:spcAft>
              <a:tabLst>
                <a:tab pos="350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8pPr>
            <a:lvl9pPr marL="3886200" indent="-228600" defTabSz="360363" eaLnBrk="0" fontAlgn="base" hangingPunct="0">
              <a:spcBef>
                <a:spcPct val="0"/>
              </a:spcBef>
              <a:spcAft>
                <a:spcPct val="0"/>
              </a:spcAft>
              <a:tabLst>
                <a:tab pos="350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9pPr>
          </a:lstStyle>
          <a:p>
            <a:pPr eaLnBrk="1" hangingPunct="1">
              <a:lnSpc>
                <a:spcPts val="3600"/>
              </a:lnSpc>
            </a:pPr>
            <a:r>
              <a:rPr lang="de-DE" altLang="de-DE" sz="2900" dirty="0">
                <a:latin typeface="Info Display Offc Pro Medium" panose="020B0604030101020102" pitchFamily="34" charset="0"/>
                <a:cs typeface="Info Display Offc Pro Medium" panose="020B0604030101020102" pitchFamily="34" charset="0"/>
              </a:rPr>
              <a:t>8. Fachabitur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0DCDD044-6DC1-43F6-8E97-82C510CF62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6265" y="1567238"/>
            <a:ext cx="5998984" cy="452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4799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346AD12C-67E0-CD4D-835C-E82DA7E08264}"/>
              </a:ext>
            </a:extLst>
          </p:cNvPr>
          <p:cNvSpPr/>
          <p:nvPr/>
        </p:nvSpPr>
        <p:spPr>
          <a:xfrm>
            <a:off x="0" y="1143000"/>
            <a:ext cx="9144000" cy="17463"/>
          </a:xfrm>
          <a:prstGeom prst="rect">
            <a:avLst/>
          </a:prstGeom>
          <a:solidFill>
            <a:srgbClr val="B3C919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5E93C50B-21BE-B442-B645-5A5F3F2BCFA0}"/>
              </a:ext>
            </a:extLst>
          </p:cNvPr>
          <p:cNvSpPr/>
          <p:nvPr/>
        </p:nvSpPr>
        <p:spPr>
          <a:xfrm>
            <a:off x="0" y="6497638"/>
            <a:ext cx="9144000" cy="360362"/>
          </a:xfrm>
          <a:prstGeom prst="rect">
            <a:avLst/>
          </a:prstGeom>
          <a:solidFill>
            <a:srgbClr val="B3C919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6148" name="Bild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04800"/>
            <a:ext cx="21463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Untertitel 2"/>
          <p:cNvSpPr txBox="1">
            <a:spLocks/>
          </p:cNvSpPr>
          <p:nvPr/>
        </p:nvSpPr>
        <p:spPr bwMode="auto">
          <a:xfrm>
            <a:off x="576263" y="1439863"/>
            <a:ext cx="84597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indent="-358775" defTabSz="360363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1pPr>
            <a:lvl2pPr marL="37931725" indent="-37474525" defTabSz="360363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2pPr>
            <a:lvl3pPr marL="1143000" indent="-228600" defTabSz="360363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3pPr>
            <a:lvl4pPr marL="1600200" indent="-228600" defTabSz="360363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4pPr>
            <a:lvl5pPr marL="2057400" indent="-228600" defTabSz="360363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5pPr>
            <a:lvl6pPr marL="2514600" indent="-228600" defTabSz="360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6pPr>
            <a:lvl7pPr marL="2971800" indent="-228600" defTabSz="360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7pPr>
            <a:lvl8pPr marL="3429000" indent="-228600" defTabSz="360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8pPr>
            <a:lvl9pPr marL="3886200" indent="-228600" defTabSz="360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9pPr>
          </a:lstStyle>
          <a:p>
            <a:pPr eaLnBrk="1" hangingPunct="1">
              <a:lnSpc>
                <a:spcPts val="3600"/>
              </a:lnSpc>
              <a:buFont typeface="Arial" panose="020B0604020202020204" pitchFamily="34" charset="0"/>
              <a:buNone/>
            </a:pPr>
            <a:endParaRPr lang="de-DE" altLang="de-DE" sz="2900">
              <a:latin typeface="Info-Normal" pitchFamily="10" charset="0"/>
            </a:endParaRPr>
          </a:p>
        </p:txBody>
      </p:sp>
      <p:sp>
        <p:nvSpPr>
          <p:cNvPr id="18" name="Untertitel 2"/>
          <p:cNvSpPr txBox="1">
            <a:spLocks noChangeArrowheads="1"/>
          </p:cNvSpPr>
          <p:nvPr/>
        </p:nvSpPr>
        <p:spPr bwMode="auto">
          <a:xfrm>
            <a:off x="253921" y="1308894"/>
            <a:ext cx="8459787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55575" indent="-514350" defTabSz="360363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1pPr>
            <a:lvl2pPr marL="37931725" indent="-37474525" defTabSz="360363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2pPr>
            <a:lvl3pPr marL="1143000" indent="-228600" defTabSz="360363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3pPr>
            <a:lvl4pPr marL="1600200" indent="-228600" defTabSz="360363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4pPr>
            <a:lvl5pPr marL="2057400" indent="-228600" defTabSz="360363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5pPr>
            <a:lvl6pPr marL="2514600" indent="-228600" defTabSz="360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6pPr>
            <a:lvl7pPr marL="2971800" indent="-228600" defTabSz="360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7pPr>
            <a:lvl8pPr marL="3429000" indent="-228600" defTabSz="360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8pPr>
            <a:lvl9pPr marL="3886200" indent="-228600" defTabSz="360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9pPr>
          </a:lstStyle>
          <a:p>
            <a:pPr marL="457200" indent="-457200" eaLnBrk="1" hangingPunct="1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de-DE" altLang="de-DE" sz="2900" dirty="0">
                <a:latin typeface="Info Display Offc Pro" panose="020B0504030101020102" pitchFamily="34" charset="0"/>
                <a:cs typeface="Info Display Offc Pro" panose="020B0504030101020102" pitchFamily="34" charset="0"/>
              </a:rPr>
              <a:t>In §40a der APO-</a:t>
            </a:r>
            <a:r>
              <a:rPr lang="de-DE" altLang="de-DE" sz="2900" dirty="0" err="1">
                <a:latin typeface="Info Display Offc Pro" panose="020B0504030101020102" pitchFamily="34" charset="0"/>
                <a:cs typeface="Info Display Offc Pro" panose="020B0504030101020102" pitchFamily="34" charset="0"/>
              </a:rPr>
              <a:t>GOSt</a:t>
            </a:r>
            <a:r>
              <a:rPr lang="de-DE" altLang="de-DE" sz="2900" dirty="0">
                <a:latin typeface="Info Display Offc Pro" panose="020B0504030101020102" pitchFamily="34" charset="0"/>
                <a:cs typeface="Info Display Offc Pro" panose="020B0504030101020102" pitchFamily="34" charset="0"/>
              </a:rPr>
              <a:t> ist geregelt, dass Schüler*innen, die die gymnasiale Oberstufe verlassen, der schulische Teil der Fachhochschulreife zuerkannt werden kann.</a:t>
            </a:r>
          </a:p>
          <a:p>
            <a:pPr marL="0" indent="0" eaLnBrk="1" hangingPunct="1">
              <a:lnSpc>
                <a:spcPts val="3600"/>
              </a:lnSpc>
            </a:pPr>
            <a:endParaRPr lang="de-DE" altLang="de-DE" sz="2900" dirty="0">
              <a:latin typeface="Info Display Offc Pro" panose="020B0504030101020102" pitchFamily="34" charset="0"/>
              <a:cs typeface="Info Display Offc Pro" panose="020B0504030101020102" pitchFamily="34" charset="0"/>
            </a:endParaRPr>
          </a:p>
          <a:p>
            <a:pPr marL="457200" indent="-457200" eaLnBrk="1" hangingPunct="1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de-DE" altLang="de-DE" sz="2900" dirty="0">
                <a:latin typeface="Info Display Offc Pro" panose="020B0504030101020102" pitchFamily="34" charset="0"/>
                <a:cs typeface="Info Display Offc Pro" panose="020B0504030101020102" pitchFamily="34" charset="0"/>
              </a:rPr>
              <a:t>Hierfür müssen ähnlich wie zur Zulassung zum Abitur Bedingungen erfüllt werden (z. Bsp. das Erreichen einer bestimmten Punktzahl in den Leistungs- und Grundkursen)</a:t>
            </a:r>
          </a:p>
          <a:p>
            <a:pPr eaLnBrk="1" hangingPunct="1">
              <a:lnSpc>
                <a:spcPts val="3600"/>
              </a:lnSpc>
              <a:buFont typeface="Arial" panose="020B0604020202020204" pitchFamily="34" charset="0"/>
              <a:buChar char="•"/>
            </a:pPr>
            <a:endParaRPr lang="de-DE" altLang="de-DE" sz="2900" dirty="0">
              <a:latin typeface="Info Display Offc Pro" panose="020B0504030101020102" pitchFamily="34" charset="0"/>
              <a:cs typeface="Info Display Offc Pro" panose="020B0504030101020102" pitchFamily="34" charset="0"/>
            </a:endParaRPr>
          </a:p>
          <a:p>
            <a:pPr marL="457200" indent="-457200" eaLnBrk="1" hangingPunct="1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de-DE" altLang="de-DE" sz="2900" dirty="0">
                <a:latin typeface="Info Display Offc Pro" panose="020B0504030101020102" pitchFamily="34" charset="0"/>
                <a:cs typeface="Info Display Offc Pro" panose="020B0504030101020102" pitchFamily="34" charset="0"/>
              </a:rPr>
              <a:t>Nähere Informationen hierzu können Sie gerne bei uns erfahren.</a:t>
            </a:r>
          </a:p>
        </p:txBody>
      </p:sp>
      <p:sp>
        <p:nvSpPr>
          <p:cNvPr id="6151" name="Untertitel 2"/>
          <p:cNvSpPr txBox="1">
            <a:spLocks/>
          </p:cNvSpPr>
          <p:nvPr/>
        </p:nvSpPr>
        <p:spPr bwMode="auto">
          <a:xfrm>
            <a:off x="576263" y="215900"/>
            <a:ext cx="539908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indent="-358775" defTabSz="360363">
              <a:tabLst>
                <a:tab pos="350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1pPr>
            <a:lvl2pPr marL="37931725" indent="-37474525" defTabSz="360363">
              <a:tabLst>
                <a:tab pos="350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2pPr>
            <a:lvl3pPr marL="1143000" indent="-228600" defTabSz="360363">
              <a:tabLst>
                <a:tab pos="350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3pPr>
            <a:lvl4pPr marL="1600200" indent="-228600" defTabSz="360363">
              <a:tabLst>
                <a:tab pos="350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4pPr>
            <a:lvl5pPr marL="2057400" indent="-228600" defTabSz="360363">
              <a:tabLst>
                <a:tab pos="350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5pPr>
            <a:lvl6pPr marL="2514600" indent="-228600" defTabSz="360363" eaLnBrk="0" fontAlgn="base" hangingPunct="0">
              <a:spcBef>
                <a:spcPct val="0"/>
              </a:spcBef>
              <a:spcAft>
                <a:spcPct val="0"/>
              </a:spcAft>
              <a:tabLst>
                <a:tab pos="350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6pPr>
            <a:lvl7pPr marL="2971800" indent="-228600" defTabSz="360363" eaLnBrk="0" fontAlgn="base" hangingPunct="0">
              <a:spcBef>
                <a:spcPct val="0"/>
              </a:spcBef>
              <a:spcAft>
                <a:spcPct val="0"/>
              </a:spcAft>
              <a:tabLst>
                <a:tab pos="350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7pPr>
            <a:lvl8pPr marL="3429000" indent="-228600" defTabSz="360363" eaLnBrk="0" fontAlgn="base" hangingPunct="0">
              <a:spcBef>
                <a:spcPct val="0"/>
              </a:spcBef>
              <a:spcAft>
                <a:spcPct val="0"/>
              </a:spcAft>
              <a:tabLst>
                <a:tab pos="350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8pPr>
            <a:lvl9pPr marL="3886200" indent="-228600" defTabSz="360363" eaLnBrk="0" fontAlgn="base" hangingPunct="0">
              <a:spcBef>
                <a:spcPct val="0"/>
              </a:spcBef>
              <a:spcAft>
                <a:spcPct val="0"/>
              </a:spcAft>
              <a:tabLst>
                <a:tab pos="350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9pPr>
          </a:lstStyle>
          <a:p>
            <a:pPr eaLnBrk="1" hangingPunct="1">
              <a:lnSpc>
                <a:spcPts val="3600"/>
              </a:lnSpc>
            </a:pPr>
            <a:r>
              <a:rPr lang="de-DE" altLang="de-DE" sz="2900" dirty="0">
                <a:latin typeface="Info Display Offc Pro Medium" panose="020B0604030101020102" pitchFamily="34" charset="0"/>
                <a:cs typeface="Info Display Offc Pro Medium" panose="020B0604030101020102" pitchFamily="34" charset="0"/>
              </a:rPr>
              <a:t>8. Fachabitur</a:t>
            </a:r>
          </a:p>
        </p:txBody>
      </p:sp>
    </p:spTree>
    <p:extLst>
      <p:ext uri="{BB962C8B-B14F-4D97-AF65-F5344CB8AC3E}">
        <p14:creationId xmlns:p14="http://schemas.microsoft.com/office/powerpoint/2010/main" val="10248860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346AD12C-67E0-CD4D-835C-E82DA7E08264}"/>
              </a:ext>
            </a:extLst>
          </p:cNvPr>
          <p:cNvSpPr/>
          <p:nvPr/>
        </p:nvSpPr>
        <p:spPr>
          <a:xfrm>
            <a:off x="0" y="1143000"/>
            <a:ext cx="9144000" cy="17463"/>
          </a:xfrm>
          <a:prstGeom prst="rect">
            <a:avLst/>
          </a:prstGeom>
          <a:solidFill>
            <a:srgbClr val="B3C919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5E93C50B-21BE-B442-B645-5A5F3F2BCFA0}"/>
              </a:ext>
            </a:extLst>
          </p:cNvPr>
          <p:cNvSpPr/>
          <p:nvPr/>
        </p:nvSpPr>
        <p:spPr>
          <a:xfrm>
            <a:off x="0" y="6497638"/>
            <a:ext cx="9144000" cy="360362"/>
          </a:xfrm>
          <a:prstGeom prst="rect">
            <a:avLst/>
          </a:prstGeom>
          <a:solidFill>
            <a:srgbClr val="B3C919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6148" name="Bild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04800"/>
            <a:ext cx="21463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Untertitel 2"/>
          <p:cNvSpPr txBox="1">
            <a:spLocks/>
          </p:cNvSpPr>
          <p:nvPr/>
        </p:nvSpPr>
        <p:spPr bwMode="auto">
          <a:xfrm>
            <a:off x="576263" y="1439863"/>
            <a:ext cx="84597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indent="-358775" defTabSz="360363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1pPr>
            <a:lvl2pPr marL="37931725" indent="-37474525" defTabSz="360363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2pPr>
            <a:lvl3pPr marL="1143000" indent="-228600" defTabSz="360363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3pPr>
            <a:lvl4pPr marL="1600200" indent="-228600" defTabSz="360363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4pPr>
            <a:lvl5pPr marL="2057400" indent="-228600" defTabSz="360363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5pPr>
            <a:lvl6pPr marL="2514600" indent="-228600" defTabSz="360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6pPr>
            <a:lvl7pPr marL="2971800" indent="-228600" defTabSz="360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7pPr>
            <a:lvl8pPr marL="3429000" indent="-228600" defTabSz="360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8pPr>
            <a:lvl9pPr marL="3886200" indent="-228600" defTabSz="360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9pPr>
          </a:lstStyle>
          <a:p>
            <a:pPr eaLnBrk="1" hangingPunct="1">
              <a:lnSpc>
                <a:spcPts val="3600"/>
              </a:lnSpc>
              <a:buFont typeface="Arial" panose="020B0604020202020204" pitchFamily="34" charset="0"/>
              <a:buNone/>
            </a:pPr>
            <a:endParaRPr lang="de-DE" altLang="de-DE" sz="2900">
              <a:latin typeface="Info-Normal" pitchFamily="10" charset="0"/>
            </a:endParaRPr>
          </a:p>
        </p:txBody>
      </p:sp>
      <p:sp>
        <p:nvSpPr>
          <p:cNvPr id="18" name="Untertitel 2"/>
          <p:cNvSpPr txBox="1">
            <a:spLocks noChangeArrowheads="1"/>
          </p:cNvSpPr>
          <p:nvPr/>
        </p:nvSpPr>
        <p:spPr bwMode="auto">
          <a:xfrm>
            <a:off x="253921" y="1308894"/>
            <a:ext cx="8459787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55575" indent="-514350" defTabSz="360363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1pPr>
            <a:lvl2pPr marL="37931725" indent="-37474525" defTabSz="360363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2pPr>
            <a:lvl3pPr marL="1143000" indent="-228600" defTabSz="360363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3pPr>
            <a:lvl4pPr marL="1600200" indent="-228600" defTabSz="360363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4pPr>
            <a:lvl5pPr marL="2057400" indent="-228600" defTabSz="360363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5pPr>
            <a:lvl6pPr marL="2514600" indent="-228600" defTabSz="360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6pPr>
            <a:lvl7pPr marL="2971800" indent="-228600" defTabSz="360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7pPr>
            <a:lvl8pPr marL="3429000" indent="-228600" defTabSz="360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8pPr>
            <a:lvl9pPr marL="3886200" indent="-228600" defTabSz="360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9pPr>
          </a:lstStyle>
          <a:p>
            <a:pPr marL="457200" indent="-457200" eaLnBrk="1" hangingPunct="1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prstClr val="black"/>
                </a:solidFill>
                <a:latin typeface="Info Display Offc Pro" panose="020B0504030101020102" pitchFamily="34" charset="0"/>
                <a:ea typeface="+mj-ea"/>
                <a:cs typeface="Info Display Offc Pro" panose="020B0504030101020102" pitchFamily="34" charset="0"/>
              </a:rPr>
              <a:t>Für abgehende Schüler*innen, die am Ende des dritten oder vierten Halbjahres der Qualifikationsphase den schulischen Teil der Fachhochschulreife erwerben wollen, muss die Gesamtqualifikation insgesamt in zwei aufeinander folgenden Halbjahren erbracht worden sein.</a:t>
            </a:r>
          </a:p>
          <a:p>
            <a:pPr marL="457200" indent="-457200" eaLnBrk="1" hangingPunct="1">
              <a:lnSpc>
                <a:spcPts val="3600"/>
              </a:lnSpc>
              <a:buFont typeface="Arial" panose="020B0604020202020204" pitchFamily="34" charset="0"/>
              <a:buChar char="•"/>
            </a:pPr>
            <a:endParaRPr lang="de-DE" altLang="de-DE" sz="2400" dirty="0">
              <a:solidFill>
                <a:prstClr val="black"/>
              </a:solidFill>
              <a:latin typeface="Info Display Offc Pro" panose="020B0504030101020102" pitchFamily="34" charset="0"/>
              <a:ea typeface="+mj-ea"/>
              <a:cs typeface="Info Display Offc Pro" panose="020B0504030101020102" pitchFamily="34" charset="0"/>
            </a:endParaRPr>
          </a:p>
          <a:p>
            <a:pPr marL="457200" indent="-457200" eaLnBrk="1" hangingPunct="1">
              <a:lnSpc>
                <a:spcPts val="3600"/>
              </a:lnSpc>
              <a:buFont typeface="Arial" panose="020B0604020202020204" pitchFamily="34" charset="0"/>
              <a:buChar char="•"/>
            </a:pPr>
            <a:endParaRPr lang="de-DE" altLang="de-DE" sz="2800" dirty="0">
              <a:latin typeface="Info Display Offc Pro" panose="020B0504030101020102" pitchFamily="34" charset="0"/>
              <a:cs typeface="Info Display Offc Pro" panose="020B0504030101020102" pitchFamily="34" charset="0"/>
            </a:endParaRPr>
          </a:p>
        </p:txBody>
      </p:sp>
      <p:sp>
        <p:nvSpPr>
          <p:cNvPr id="6151" name="Untertitel 2"/>
          <p:cNvSpPr txBox="1">
            <a:spLocks/>
          </p:cNvSpPr>
          <p:nvPr/>
        </p:nvSpPr>
        <p:spPr bwMode="auto">
          <a:xfrm>
            <a:off x="576263" y="215900"/>
            <a:ext cx="539908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indent="-358775" defTabSz="360363">
              <a:tabLst>
                <a:tab pos="350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1pPr>
            <a:lvl2pPr marL="37931725" indent="-37474525" defTabSz="360363">
              <a:tabLst>
                <a:tab pos="350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2pPr>
            <a:lvl3pPr marL="1143000" indent="-228600" defTabSz="360363">
              <a:tabLst>
                <a:tab pos="350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3pPr>
            <a:lvl4pPr marL="1600200" indent="-228600" defTabSz="360363">
              <a:tabLst>
                <a:tab pos="350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4pPr>
            <a:lvl5pPr marL="2057400" indent="-228600" defTabSz="360363">
              <a:tabLst>
                <a:tab pos="350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5pPr>
            <a:lvl6pPr marL="2514600" indent="-228600" defTabSz="360363" eaLnBrk="0" fontAlgn="base" hangingPunct="0">
              <a:spcBef>
                <a:spcPct val="0"/>
              </a:spcBef>
              <a:spcAft>
                <a:spcPct val="0"/>
              </a:spcAft>
              <a:tabLst>
                <a:tab pos="350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6pPr>
            <a:lvl7pPr marL="2971800" indent="-228600" defTabSz="360363" eaLnBrk="0" fontAlgn="base" hangingPunct="0">
              <a:spcBef>
                <a:spcPct val="0"/>
              </a:spcBef>
              <a:spcAft>
                <a:spcPct val="0"/>
              </a:spcAft>
              <a:tabLst>
                <a:tab pos="350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7pPr>
            <a:lvl8pPr marL="3429000" indent="-228600" defTabSz="360363" eaLnBrk="0" fontAlgn="base" hangingPunct="0">
              <a:spcBef>
                <a:spcPct val="0"/>
              </a:spcBef>
              <a:spcAft>
                <a:spcPct val="0"/>
              </a:spcAft>
              <a:tabLst>
                <a:tab pos="350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8pPr>
            <a:lvl9pPr marL="3886200" indent="-228600" defTabSz="360363" eaLnBrk="0" fontAlgn="base" hangingPunct="0">
              <a:spcBef>
                <a:spcPct val="0"/>
              </a:spcBef>
              <a:spcAft>
                <a:spcPct val="0"/>
              </a:spcAft>
              <a:tabLst>
                <a:tab pos="350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9pPr>
          </a:lstStyle>
          <a:p>
            <a:pPr eaLnBrk="1" hangingPunct="1">
              <a:lnSpc>
                <a:spcPts val="3600"/>
              </a:lnSpc>
            </a:pPr>
            <a:r>
              <a:rPr lang="de-DE" altLang="de-DE" sz="2900" dirty="0">
                <a:latin typeface="Info Display Offc Pro Medium" panose="020B0604030101020102" pitchFamily="34" charset="0"/>
                <a:cs typeface="Info Display Offc Pro Medium" panose="020B0604030101020102" pitchFamily="34" charset="0"/>
              </a:rPr>
              <a:t>8. Fachabitur</a:t>
            </a:r>
          </a:p>
        </p:txBody>
      </p:sp>
      <p:pic>
        <p:nvPicPr>
          <p:cNvPr id="8" name="Inhaltsplatzhalter 3">
            <a:extLst>
              <a:ext uri="{FF2B5EF4-FFF2-40B4-BE49-F238E27FC236}">
                <a16:creationId xmlns:a16="http://schemas.microsoft.com/office/drawing/2014/main" id="{21771EFA-C1C0-4B02-B46F-5C73946D16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082">
            <a:off x="2901697" y="3360093"/>
            <a:ext cx="4370561" cy="2913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1235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346AD12C-67E0-CD4D-835C-E82DA7E08264}"/>
              </a:ext>
            </a:extLst>
          </p:cNvPr>
          <p:cNvSpPr/>
          <p:nvPr/>
        </p:nvSpPr>
        <p:spPr>
          <a:xfrm>
            <a:off x="0" y="1143000"/>
            <a:ext cx="9144000" cy="17463"/>
          </a:xfrm>
          <a:prstGeom prst="rect">
            <a:avLst/>
          </a:prstGeom>
          <a:solidFill>
            <a:srgbClr val="B3C919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5E93C50B-21BE-B442-B645-5A5F3F2BCFA0}"/>
              </a:ext>
            </a:extLst>
          </p:cNvPr>
          <p:cNvSpPr/>
          <p:nvPr/>
        </p:nvSpPr>
        <p:spPr>
          <a:xfrm>
            <a:off x="0" y="6497638"/>
            <a:ext cx="9144000" cy="360362"/>
          </a:xfrm>
          <a:prstGeom prst="rect">
            <a:avLst/>
          </a:prstGeom>
          <a:solidFill>
            <a:srgbClr val="B3C919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6148" name="Bild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04800"/>
            <a:ext cx="21463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Untertitel 2"/>
          <p:cNvSpPr txBox="1">
            <a:spLocks/>
          </p:cNvSpPr>
          <p:nvPr/>
        </p:nvSpPr>
        <p:spPr bwMode="auto">
          <a:xfrm>
            <a:off x="576263" y="1439863"/>
            <a:ext cx="84597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indent="-358775" defTabSz="360363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1pPr>
            <a:lvl2pPr marL="37931725" indent="-37474525" defTabSz="360363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2pPr>
            <a:lvl3pPr marL="1143000" indent="-228600" defTabSz="360363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3pPr>
            <a:lvl4pPr marL="1600200" indent="-228600" defTabSz="360363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4pPr>
            <a:lvl5pPr marL="2057400" indent="-228600" defTabSz="360363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5pPr>
            <a:lvl6pPr marL="2514600" indent="-228600" defTabSz="360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6pPr>
            <a:lvl7pPr marL="2971800" indent="-228600" defTabSz="360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7pPr>
            <a:lvl8pPr marL="3429000" indent="-228600" defTabSz="360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8pPr>
            <a:lvl9pPr marL="3886200" indent="-228600" defTabSz="360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9pPr>
          </a:lstStyle>
          <a:p>
            <a:pPr eaLnBrk="1" hangingPunct="1">
              <a:lnSpc>
                <a:spcPts val="3600"/>
              </a:lnSpc>
              <a:buFont typeface="Arial" panose="020B0604020202020204" pitchFamily="34" charset="0"/>
              <a:buNone/>
            </a:pPr>
            <a:endParaRPr lang="de-DE" altLang="de-DE" sz="2900">
              <a:latin typeface="Info-Normal" pitchFamily="10" charset="0"/>
            </a:endParaRPr>
          </a:p>
        </p:txBody>
      </p:sp>
      <p:sp>
        <p:nvSpPr>
          <p:cNvPr id="18" name="Untertitel 2"/>
          <p:cNvSpPr txBox="1">
            <a:spLocks noChangeArrowheads="1"/>
          </p:cNvSpPr>
          <p:nvPr/>
        </p:nvSpPr>
        <p:spPr bwMode="auto">
          <a:xfrm>
            <a:off x="253921" y="1308894"/>
            <a:ext cx="8459787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55575" indent="-514350" defTabSz="360363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1pPr>
            <a:lvl2pPr marL="37931725" indent="-37474525" defTabSz="360363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2pPr>
            <a:lvl3pPr marL="1143000" indent="-228600" defTabSz="360363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3pPr>
            <a:lvl4pPr marL="1600200" indent="-228600" defTabSz="360363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4pPr>
            <a:lvl5pPr marL="2057400" indent="-228600" defTabSz="360363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5pPr>
            <a:lvl6pPr marL="2514600" indent="-228600" defTabSz="360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6pPr>
            <a:lvl7pPr marL="2971800" indent="-228600" defTabSz="360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7pPr>
            <a:lvl8pPr marL="3429000" indent="-228600" defTabSz="360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8pPr>
            <a:lvl9pPr marL="3886200" indent="-228600" defTabSz="360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9pPr>
          </a:lstStyle>
          <a:p>
            <a:pPr eaLnBrk="1" hangingPunct="1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de-DE" altLang="de-DE" sz="2900" dirty="0">
                <a:latin typeface="Info Display Offc Pro" panose="020B0504030101020102" pitchFamily="34" charset="0"/>
                <a:cs typeface="Info Display Offc Pro" panose="020B0504030101020102" pitchFamily="34" charset="0"/>
              </a:rPr>
              <a:t>Jahrgangsstufenfahrt Sommer 2021</a:t>
            </a:r>
          </a:p>
          <a:p>
            <a:pPr marL="0" indent="0" eaLnBrk="1" hangingPunct="1">
              <a:lnSpc>
                <a:spcPts val="3600"/>
              </a:lnSpc>
            </a:pPr>
            <a:r>
              <a:rPr lang="de-DE" altLang="de-DE" sz="2900" dirty="0">
                <a:latin typeface="Info Display Offc Pro" panose="020B0504030101020102" pitchFamily="34" charset="0"/>
                <a:cs typeface="Info Display Offc Pro" panose="020B0504030101020102" pitchFamily="34" charset="0"/>
              </a:rPr>
              <a:t>		</a:t>
            </a:r>
            <a:r>
              <a:rPr lang="de-DE" altLang="de-DE" sz="2900" dirty="0">
                <a:latin typeface="Info Display Offc Pro" panose="020B0504030101020102" pitchFamily="34" charset="0"/>
                <a:cs typeface="Info Display Offc Pro" panose="020B0504030101020102" pitchFamily="34" charset="0"/>
                <a:sym typeface="Wingdings" panose="05000000000000000000" pitchFamily="2" charset="2"/>
              </a:rPr>
              <a:t> </a:t>
            </a:r>
            <a:r>
              <a:rPr lang="de-DE" altLang="de-DE" sz="2900" dirty="0">
                <a:latin typeface="Info Display Offc Pro" panose="020B0504030101020102" pitchFamily="34" charset="0"/>
                <a:cs typeface="Info Display Offc Pro" panose="020B0504030101020102" pitchFamily="34" charset="0"/>
              </a:rPr>
              <a:t>Ziel: Barcelona</a:t>
            </a:r>
          </a:p>
          <a:p>
            <a:pPr marL="0" indent="0" eaLnBrk="1" hangingPunct="1">
              <a:lnSpc>
                <a:spcPts val="3600"/>
              </a:lnSpc>
            </a:pPr>
            <a:r>
              <a:rPr lang="de-DE" altLang="de-DE" sz="2900" dirty="0">
                <a:latin typeface="Info Display Offc Pro" panose="020B0504030101020102" pitchFamily="34" charset="0"/>
                <a:cs typeface="Info Display Offc Pro" panose="020B0504030101020102" pitchFamily="34" charset="0"/>
              </a:rPr>
              <a:t>		</a:t>
            </a:r>
            <a:r>
              <a:rPr lang="de-DE" altLang="de-DE" sz="2900" dirty="0">
                <a:latin typeface="Info Display Offc Pro" panose="020B0504030101020102" pitchFamily="34" charset="0"/>
                <a:cs typeface="Info Display Offc Pro" panose="020B0504030101020102" pitchFamily="34" charset="0"/>
                <a:sym typeface="Wingdings" panose="05000000000000000000" pitchFamily="2" charset="2"/>
              </a:rPr>
              <a:t> An- und Abreise mit dem Bus; Unterbringung im</a:t>
            </a:r>
          </a:p>
          <a:p>
            <a:pPr marL="0" indent="0" eaLnBrk="1" hangingPunct="1">
              <a:lnSpc>
                <a:spcPts val="3600"/>
              </a:lnSpc>
            </a:pPr>
            <a:r>
              <a:rPr lang="de-DE" altLang="de-DE" sz="2900" dirty="0">
                <a:latin typeface="Info Display Offc Pro" panose="020B0504030101020102" pitchFamily="34" charset="0"/>
                <a:cs typeface="Info Display Offc Pro" panose="020B0504030101020102" pitchFamily="34" charset="0"/>
                <a:sym typeface="Wingdings" panose="05000000000000000000" pitchFamily="2" charset="2"/>
              </a:rPr>
              <a:t>			Zentrum von Barcelona</a:t>
            </a:r>
          </a:p>
          <a:p>
            <a:pPr marL="0" indent="0" eaLnBrk="1" hangingPunct="1">
              <a:lnSpc>
                <a:spcPts val="3600"/>
              </a:lnSpc>
            </a:pPr>
            <a:endParaRPr lang="de-DE" altLang="de-DE" sz="2900" dirty="0">
              <a:latin typeface="Info Display Offc Pro" panose="020B0504030101020102" pitchFamily="34" charset="0"/>
              <a:cs typeface="Info Display Offc Pro" panose="020B0504030101020102" pitchFamily="34" charset="0"/>
              <a:sym typeface="Wingdings" panose="05000000000000000000" pitchFamily="2" charset="2"/>
            </a:endParaRPr>
          </a:p>
          <a:p>
            <a:pPr marL="457200" indent="-457200" eaLnBrk="1" hangingPunct="1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de-DE" altLang="de-DE" sz="2900" dirty="0">
                <a:latin typeface="Info Display Offc Pro" panose="020B0504030101020102" pitchFamily="34" charset="0"/>
                <a:cs typeface="Info Display Offc Pro" panose="020B0504030101020102" pitchFamily="34" charset="0"/>
                <a:sym typeface="Wingdings" panose="05000000000000000000" pitchFamily="2" charset="2"/>
              </a:rPr>
              <a:t>Schüler*innen gründen Komitees zu verschiedenen Arbeitsbereichen (Abizeitung, Abiball, Gottesdienst, Stürmung, </a:t>
            </a:r>
            <a:r>
              <a:rPr lang="de-DE" altLang="de-DE" sz="2900" dirty="0" err="1">
                <a:latin typeface="Info Display Offc Pro" panose="020B0504030101020102" pitchFamily="34" charset="0"/>
                <a:cs typeface="Info Display Offc Pro" panose="020B0504030101020102" pitchFamily="34" charset="0"/>
                <a:sym typeface="Wingdings" panose="05000000000000000000" pitchFamily="2" charset="2"/>
              </a:rPr>
              <a:t>Mottowoche</a:t>
            </a:r>
            <a:r>
              <a:rPr lang="de-DE" altLang="de-DE" sz="2900">
                <a:latin typeface="Info Display Offc Pro" panose="020B0504030101020102" pitchFamily="34" charset="0"/>
                <a:cs typeface="Info Display Offc Pro" panose="020B0504030101020102" pitchFamily="34" charset="0"/>
                <a:sym typeface="Wingdings" panose="05000000000000000000" pitchFamily="2" charset="2"/>
              </a:rPr>
              <a:t>,…)</a:t>
            </a:r>
            <a:endParaRPr lang="de-DE" altLang="de-DE" sz="2900" dirty="0">
              <a:latin typeface="Info Display Offc Pro" panose="020B0504030101020102" pitchFamily="34" charset="0"/>
              <a:cs typeface="Info Display Offc Pro" panose="020B0504030101020102" pitchFamily="34" charset="0"/>
            </a:endParaRPr>
          </a:p>
        </p:txBody>
      </p:sp>
      <p:sp>
        <p:nvSpPr>
          <p:cNvPr id="6151" name="Untertitel 2"/>
          <p:cNvSpPr txBox="1">
            <a:spLocks/>
          </p:cNvSpPr>
          <p:nvPr/>
        </p:nvSpPr>
        <p:spPr bwMode="auto">
          <a:xfrm>
            <a:off x="576263" y="215900"/>
            <a:ext cx="539908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indent="-358775" defTabSz="360363">
              <a:tabLst>
                <a:tab pos="350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1pPr>
            <a:lvl2pPr marL="37931725" indent="-37474525" defTabSz="360363">
              <a:tabLst>
                <a:tab pos="350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2pPr>
            <a:lvl3pPr marL="1143000" indent="-228600" defTabSz="360363">
              <a:tabLst>
                <a:tab pos="350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3pPr>
            <a:lvl4pPr marL="1600200" indent="-228600" defTabSz="360363">
              <a:tabLst>
                <a:tab pos="350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4pPr>
            <a:lvl5pPr marL="2057400" indent="-228600" defTabSz="360363">
              <a:tabLst>
                <a:tab pos="350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5pPr>
            <a:lvl6pPr marL="2514600" indent="-228600" defTabSz="360363" eaLnBrk="0" fontAlgn="base" hangingPunct="0">
              <a:spcBef>
                <a:spcPct val="0"/>
              </a:spcBef>
              <a:spcAft>
                <a:spcPct val="0"/>
              </a:spcAft>
              <a:tabLst>
                <a:tab pos="350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6pPr>
            <a:lvl7pPr marL="2971800" indent="-228600" defTabSz="360363" eaLnBrk="0" fontAlgn="base" hangingPunct="0">
              <a:spcBef>
                <a:spcPct val="0"/>
              </a:spcBef>
              <a:spcAft>
                <a:spcPct val="0"/>
              </a:spcAft>
              <a:tabLst>
                <a:tab pos="350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7pPr>
            <a:lvl8pPr marL="3429000" indent="-228600" defTabSz="360363" eaLnBrk="0" fontAlgn="base" hangingPunct="0">
              <a:spcBef>
                <a:spcPct val="0"/>
              </a:spcBef>
              <a:spcAft>
                <a:spcPct val="0"/>
              </a:spcAft>
              <a:tabLst>
                <a:tab pos="350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8pPr>
            <a:lvl9pPr marL="3886200" indent="-228600" defTabSz="360363" eaLnBrk="0" fontAlgn="base" hangingPunct="0">
              <a:spcBef>
                <a:spcPct val="0"/>
              </a:spcBef>
              <a:spcAft>
                <a:spcPct val="0"/>
              </a:spcAft>
              <a:tabLst>
                <a:tab pos="350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9pPr>
          </a:lstStyle>
          <a:p>
            <a:pPr eaLnBrk="1" hangingPunct="1">
              <a:lnSpc>
                <a:spcPts val="3600"/>
              </a:lnSpc>
            </a:pPr>
            <a:r>
              <a:rPr lang="de-DE" altLang="de-DE" sz="2900" dirty="0">
                <a:latin typeface="Info Display Offc Pro Medium" panose="020B0604030101020102" pitchFamily="34" charset="0"/>
                <a:cs typeface="Info Display Offc Pro Medium" panose="020B0604030101020102" pitchFamily="34" charset="0"/>
              </a:rPr>
              <a:t>9. Ausblick: Abschluss 2022</a:t>
            </a:r>
          </a:p>
        </p:txBody>
      </p:sp>
    </p:spTree>
    <p:extLst>
      <p:ext uri="{BB962C8B-B14F-4D97-AF65-F5344CB8AC3E}">
        <p14:creationId xmlns:p14="http://schemas.microsoft.com/office/powerpoint/2010/main" val="4553317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346AD12C-67E0-CD4D-835C-E82DA7E08264}"/>
              </a:ext>
            </a:extLst>
          </p:cNvPr>
          <p:cNvSpPr/>
          <p:nvPr/>
        </p:nvSpPr>
        <p:spPr>
          <a:xfrm>
            <a:off x="0" y="1143000"/>
            <a:ext cx="9144000" cy="17463"/>
          </a:xfrm>
          <a:prstGeom prst="rect">
            <a:avLst/>
          </a:prstGeom>
          <a:solidFill>
            <a:srgbClr val="B3C919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5E93C50B-21BE-B442-B645-5A5F3F2BCFA0}"/>
              </a:ext>
            </a:extLst>
          </p:cNvPr>
          <p:cNvSpPr/>
          <p:nvPr/>
        </p:nvSpPr>
        <p:spPr>
          <a:xfrm>
            <a:off x="0" y="6497638"/>
            <a:ext cx="9144000" cy="360362"/>
          </a:xfrm>
          <a:prstGeom prst="rect">
            <a:avLst/>
          </a:prstGeom>
          <a:solidFill>
            <a:srgbClr val="B3C919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6148" name="Bild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04800"/>
            <a:ext cx="21463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Untertitel 2"/>
          <p:cNvSpPr txBox="1">
            <a:spLocks/>
          </p:cNvSpPr>
          <p:nvPr/>
        </p:nvSpPr>
        <p:spPr bwMode="auto">
          <a:xfrm>
            <a:off x="576263" y="1439863"/>
            <a:ext cx="84597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indent="-358775" defTabSz="360363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1pPr>
            <a:lvl2pPr marL="37931725" indent="-37474525" defTabSz="360363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2pPr>
            <a:lvl3pPr marL="1143000" indent="-228600" defTabSz="360363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3pPr>
            <a:lvl4pPr marL="1600200" indent="-228600" defTabSz="360363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4pPr>
            <a:lvl5pPr marL="2057400" indent="-228600" defTabSz="360363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5pPr>
            <a:lvl6pPr marL="2514600" indent="-228600" defTabSz="360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6pPr>
            <a:lvl7pPr marL="2971800" indent="-228600" defTabSz="360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7pPr>
            <a:lvl8pPr marL="3429000" indent="-228600" defTabSz="360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8pPr>
            <a:lvl9pPr marL="3886200" indent="-228600" defTabSz="360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9pPr>
          </a:lstStyle>
          <a:p>
            <a:pPr eaLnBrk="1" hangingPunct="1">
              <a:lnSpc>
                <a:spcPts val="3600"/>
              </a:lnSpc>
              <a:buFont typeface="Arial" panose="020B0604020202020204" pitchFamily="34" charset="0"/>
              <a:buNone/>
            </a:pPr>
            <a:endParaRPr lang="de-DE" altLang="de-DE" sz="2900">
              <a:latin typeface="Info-Normal" pitchFamily="10" charset="0"/>
            </a:endParaRPr>
          </a:p>
        </p:txBody>
      </p:sp>
      <p:sp>
        <p:nvSpPr>
          <p:cNvPr id="18" name="Untertitel 2"/>
          <p:cNvSpPr txBox="1">
            <a:spLocks noChangeArrowheads="1"/>
          </p:cNvSpPr>
          <p:nvPr/>
        </p:nvSpPr>
        <p:spPr bwMode="auto">
          <a:xfrm>
            <a:off x="253921" y="1308894"/>
            <a:ext cx="8459787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55575" indent="-514350" defTabSz="360363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1pPr>
            <a:lvl2pPr marL="37931725" indent="-37474525" defTabSz="360363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2pPr>
            <a:lvl3pPr marL="1143000" indent="-228600" defTabSz="360363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3pPr>
            <a:lvl4pPr marL="1600200" indent="-228600" defTabSz="360363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4pPr>
            <a:lvl5pPr marL="2057400" indent="-228600" defTabSz="360363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5pPr>
            <a:lvl6pPr marL="2514600" indent="-228600" defTabSz="360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6pPr>
            <a:lvl7pPr marL="2971800" indent="-228600" defTabSz="360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7pPr>
            <a:lvl8pPr marL="3429000" indent="-228600" defTabSz="360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8pPr>
            <a:lvl9pPr marL="3886200" indent="-228600" defTabSz="360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9pPr>
          </a:lstStyle>
          <a:p>
            <a:pPr marL="0" indent="0" eaLnBrk="1" hangingPunct="1">
              <a:lnSpc>
                <a:spcPts val="3600"/>
              </a:lnSpc>
            </a:pPr>
            <a:r>
              <a:rPr lang="de-DE" altLang="de-DE" sz="2900" b="1" dirty="0">
                <a:latin typeface="Info Display Offc Pro" panose="020B0504030101020102" pitchFamily="34" charset="0"/>
                <a:cs typeface="Info Display Offc Pro" panose="020B0504030101020102" pitchFamily="34" charset="0"/>
              </a:rPr>
              <a:t>Geschützter Elternbereich der Homepage</a:t>
            </a:r>
          </a:p>
          <a:p>
            <a:pPr marL="0" indent="0" eaLnBrk="1" hangingPunct="1">
              <a:lnSpc>
                <a:spcPts val="3600"/>
              </a:lnSpc>
            </a:pPr>
            <a:endParaRPr lang="de-DE" altLang="de-DE" sz="2900" b="1" dirty="0">
              <a:latin typeface="Info Display Offc Pro" panose="020B0504030101020102" pitchFamily="34" charset="0"/>
              <a:cs typeface="Info Display Offc Pro" panose="020B0504030101020102" pitchFamily="34" charset="0"/>
            </a:endParaRPr>
          </a:p>
          <a:p>
            <a:pPr marL="0" indent="0" eaLnBrk="1" hangingPunct="1">
              <a:lnSpc>
                <a:spcPts val="3600"/>
              </a:lnSpc>
            </a:pPr>
            <a:r>
              <a:rPr lang="de-DE" altLang="de-DE" sz="2900" dirty="0">
                <a:latin typeface="Info Display Offc Pro" panose="020B0504030101020102" pitchFamily="34" charset="0"/>
                <a:cs typeface="Info Display Offc Pro" panose="020B0504030101020102" pitchFamily="34" charset="0"/>
              </a:rPr>
              <a:t>Benutzername: </a:t>
            </a:r>
            <a:r>
              <a:rPr lang="de-DE" altLang="de-DE" sz="2900" dirty="0" err="1">
                <a:latin typeface="Info Display Offc Pro" panose="020B0504030101020102" pitchFamily="34" charset="0"/>
                <a:cs typeface="Info Display Offc Pro" panose="020B0504030101020102" pitchFamily="34" charset="0"/>
              </a:rPr>
              <a:t>eltern.oberstufe</a:t>
            </a:r>
            <a:endParaRPr lang="de-DE" altLang="de-DE" sz="2900" dirty="0">
              <a:latin typeface="Info Display Offc Pro" panose="020B0504030101020102" pitchFamily="34" charset="0"/>
              <a:cs typeface="Info Display Offc Pro" panose="020B0504030101020102" pitchFamily="34" charset="0"/>
            </a:endParaRPr>
          </a:p>
          <a:p>
            <a:pPr marL="0" indent="0" eaLnBrk="1" hangingPunct="1">
              <a:lnSpc>
                <a:spcPts val="3600"/>
              </a:lnSpc>
            </a:pPr>
            <a:endParaRPr lang="de-DE" altLang="de-DE" sz="2900" dirty="0">
              <a:latin typeface="Info Display Offc Pro" panose="020B0504030101020102" pitchFamily="34" charset="0"/>
              <a:cs typeface="Info Display Offc Pro" panose="020B0504030101020102" pitchFamily="34" charset="0"/>
            </a:endParaRPr>
          </a:p>
          <a:p>
            <a:pPr marL="0" indent="0" eaLnBrk="1" hangingPunct="1">
              <a:lnSpc>
                <a:spcPts val="3600"/>
              </a:lnSpc>
            </a:pPr>
            <a:r>
              <a:rPr lang="de-DE" altLang="de-DE" sz="2900" dirty="0">
                <a:latin typeface="Info Display Offc Pro" panose="020B0504030101020102" pitchFamily="34" charset="0"/>
                <a:cs typeface="Info Display Offc Pro" panose="020B0504030101020102" pitchFamily="34" charset="0"/>
              </a:rPr>
              <a:t>Passwort: Ws3AvZ4aM</a:t>
            </a:r>
          </a:p>
        </p:txBody>
      </p:sp>
      <p:sp>
        <p:nvSpPr>
          <p:cNvPr id="6151" name="Untertitel 2"/>
          <p:cNvSpPr txBox="1">
            <a:spLocks/>
          </p:cNvSpPr>
          <p:nvPr/>
        </p:nvSpPr>
        <p:spPr bwMode="auto">
          <a:xfrm>
            <a:off x="576263" y="215900"/>
            <a:ext cx="539908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indent="-358775" defTabSz="360363">
              <a:tabLst>
                <a:tab pos="350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1pPr>
            <a:lvl2pPr marL="37931725" indent="-37474525" defTabSz="360363">
              <a:tabLst>
                <a:tab pos="350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2pPr>
            <a:lvl3pPr marL="1143000" indent="-228600" defTabSz="360363">
              <a:tabLst>
                <a:tab pos="350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3pPr>
            <a:lvl4pPr marL="1600200" indent="-228600" defTabSz="360363">
              <a:tabLst>
                <a:tab pos="350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4pPr>
            <a:lvl5pPr marL="2057400" indent="-228600" defTabSz="360363">
              <a:tabLst>
                <a:tab pos="350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5pPr>
            <a:lvl6pPr marL="2514600" indent="-228600" defTabSz="360363" eaLnBrk="0" fontAlgn="base" hangingPunct="0">
              <a:spcBef>
                <a:spcPct val="0"/>
              </a:spcBef>
              <a:spcAft>
                <a:spcPct val="0"/>
              </a:spcAft>
              <a:tabLst>
                <a:tab pos="350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6pPr>
            <a:lvl7pPr marL="2971800" indent="-228600" defTabSz="360363" eaLnBrk="0" fontAlgn="base" hangingPunct="0">
              <a:spcBef>
                <a:spcPct val="0"/>
              </a:spcBef>
              <a:spcAft>
                <a:spcPct val="0"/>
              </a:spcAft>
              <a:tabLst>
                <a:tab pos="350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7pPr>
            <a:lvl8pPr marL="3429000" indent="-228600" defTabSz="360363" eaLnBrk="0" fontAlgn="base" hangingPunct="0">
              <a:spcBef>
                <a:spcPct val="0"/>
              </a:spcBef>
              <a:spcAft>
                <a:spcPct val="0"/>
              </a:spcAft>
              <a:tabLst>
                <a:tab pos="350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8pPr>
            <a:lvl9pPr marL="3886200" indent="-228600" defTabSz="360363" eaLnBrk="0" fontAlgn="base" hangingPunct="0">
              <a:spcBef>
                <a:spcPct val="0"/>
              </a:spcBef>
              <a:spcAft>
                <a:spcPct val="0"/>
              </a:spcAft>
              <a:tabLst>
                <a:tab pos="350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9pPr>
          </a:lstStyle>
          <a:p>
            <a:pPr eaLnBrk="1" hangingPunct="1">
              <a:lnSpc>
                <a:spcPts val="3600"/>
              </a:lnSpc>
            </a:pPr>
            <a:endParaRPr lang="de-DE" altLang="de-DE" sz="2900" dirty="0">
              <a:latin typeface="Info Display Offc Pro Medium" panose="020B0604030101020102" pitchFamily="34" charset="0"/>
              <a:cs typeface="Info Display Offc Pro Medium" panose="020B060403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930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17AE3CD7-268E-BB48-9678-9586EA1FC18D}"/>
              </a:ext>
            </a:extLst>
          </p:cNvPr>
          <p:cNvSpPr/>
          <p:nvPr/>
        </p:nvSpPr>
        <p:spPr>
          <a:xfrm>
            <a:off x="0" y="1143000"/>
            <a:ext cx="9144000" cy="17463"/>
          </a:xfrm>
          <a:prstGeom prst="rect">
            <a:avLst/>
          </a:prstGeom>
          <a:solidFill>
            <a:srgbClr val="B3C919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8E64A1A3-9578-B148-9DBB-6818579318CE}"/>
              </a:ext>
            </a:extLst>
          </p:cNvPr>
          <p:cNvSpPr/>
          <p:nvPr/>
        </p:nvSpPr>
        <p:spPr>
          <a:xfrm>
            <a:off x="0" y="6497638"/>
            <a:ext cx="9144000" cy="360362"/>
          </a:xfrm>
          <a:prstGeom prst="rect">
            <a:avLst/>
          </a:prstGeom>
          <a:solidFill>
            <a:srgbClr val="B3C919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5124" name="Untertitel 2"/>
          <p:cNvSpPr txBox="1">
            <a:spLocks/>
          </p:cNvSpPr>
          <p:nvPr/>
        </p:nvSpPr>
        <p:spPr bwMode="auto">
          <a:xfrm>
            <a:off x="576263" y="215900"/>
            <a:ext cx="539908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indent="-358775" defTabSz="360363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1pPr>
            <a:lvl2pPr marL="37931725" indent="-37474525" defTabSz="360363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2pPr>
            <a:lvl3pPr marL="1143000" indent="-228600" defTabSz="360363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3pPr>
            <a:lvl4pPr marL="1600200" indent="-228600" defTabSz="360363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4pPr>
            <a:lvl5pPr marL="2057400" indent="-228600" defTabSz="360363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5pPr>
            <a:lvl6pPr marL="2514600" indent="-228600" defTabSz="360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6pPr>
            <a:lvl7pPr marL="2971800" indent="-228600" defTabSz="360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7pPr>
            <a:lvl8pPr marL="3429000" indent="-228600" defTabSz="360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8pPr>
            <a:lvl9pPr marL="3886200" indent="-228600" defTabSz="360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9pPr>
          </a:lstStyle>
          <a:p>
            <a:pPr eaLnBrk="1" hangingPunct="1">
              <a:lnSpc>
                <a:spcPts val="3600"/>
              </a:lnSpc>
            </a:pPr>
            <a:r>
              <a:rPr lang="de-DE" altLang="de-DE" sz="2900" dirty="0">
                <a:latin typeface="Info Display Offc Pro Medium" panose="020B0604030101020102" pitchFamily="34" charset="0"/>
                <a:cs typeface="Info Display Offc Pro Medium" panose="020B0604030101020102" pitchFamily="34" charset="0"/>
              </a:rPr>
              <a:t>Programm</a:t>
            </a:r>
          </a:p>
        </p:txBody>
      </p:sp>
      <p:pic>
        <p:nvPicPr>
          <p:cNvPr id="5125" name="Bild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04800"/>
            <a:ext cx="21463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Untertitel 2"/>
          <p:cNvSpPr txBox="1">
            <a:spLocks/>
          </p:cNvSpPr>
          <p:nvPr/>
        </p:nvSpPr>
        <p:spPr bwMode="auto">
          <a:xfrm>
            <a:off x="684213" y="1308894"/>
            <a:ext cx="8459787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indent="-358775" defTabSz="360363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1pPr>
            <a:lvl2pPr marL="37931725" indent="-37474525" defTabSz="360363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2pPr>
            <a:lvl3pPr marL="1143000" indent="-228600" defTabSz="360363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3pPr>
            <a:lvl4pPr marL="1600200" indent="-228600" defTabSz="360363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4pPr>
            <a:lvl5pPr marL="2057400" indent="-228600" defTabSz="360363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5pPr>
            <a:lvl6pPr marL="2514600" indent="-228600" defTabSz="360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6pPr>
            <a:lvl7pPr marL="2971800" indent="-228600" defTabSz="360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7pPr>
            <a:lvl8pPr marL="3429000" indent="-228600" defTabSz="360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8pPr>
            <a:lvl9pPr marL="3886200" indent="-228600" defTabSz="360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9pPr>
          </a:lstStyle>
          <a:p>
            <a:pPr marL="514350" indent="-514350" eaLnBrk="1" hangingPunct="1">
              <a:lnSpc>
                <a:spcPts val="4500"/>
              </a:lnSpc>
              <a:buFont typeface="+mj-lt"/>
              <a:buAutoNum type="arabicPeriod"/>
            </a:pPr>
            <a:r>
              <a:rPr lang="de-DE" altLang="de-DE" sz="2900" dirty="0">
                <a:latin typeface="Info Display Offc Pro" panose="020B0504030101020102" pitchFamily="34" charset="0"/>
                <a:cs typeface="Info Display Offc Pro" panose="020B0504030101020102" pitchFamily="34" charset="0"/>
              </a:rPr>
              <a:t>Neues Stundenraster</a:t>
            </a:r>
          </a:p>
          <a:p>
            <a:pPr marL="514350" indent="-514350" eaLnBrk="1" hangingPunct="1">
              <a:lnSpc>
                <a:spcPts val="4500"/>
              </a:lnSpc>
              <a:buFont typeface="+mj-lt"/>
              <a:buAutoNum type="arabicPeriod"/>
            </a:pPr>
            <a:r>
              <a:rPr lang="de-DE" altLang="de-DE" sz="2900" dirty="0">
                <a:latin typeface="Info Display Offc Pro" panose="020B0504030101020102" pitchFamily="34" charset="0"/>
                <a:cs typeface="Info Display Offc Pro" panose="020B0504030101020102" pitchFamily="34" charset="0"/>
              </a:rPr>
              <a:t>Jahresplanung Q1</a:t>
            </a:r>
          </a:p>
          <a:p>
            <a:pPr marL="514350" indent="-514350" eaLnBrk="1" hangingPunct="1">
              <a:lnSpc>
                <a:spcPts val="4500"/>
              </a:lnSpc>
              <a:buFont typeface="+mj-lt"/>
              <a:buAutoNum type="arabicPeriod"/>
            </a:pPr>
            <a:r>
              <a:rPr lang="de-DE" altLang="de-DE" sz="2900" dirty="0">
                <a:latin typeface="Info Display Offc Pro" panose="020B0504030101020102" pitchFamily="34" charset="0"/>
                <a:cs typeface="Info Display Offc Pro" panose="020B0504030101020102" pitchFamily="34" charset="0"/>
              </a:rPr>
              <a:t>Punktesystem in der Oberstufe</a:t>
            </a:r>
          </a:p>
          <a:p>
            <a:pPr marL="514350" indent="-514350" eaLnBrk="1" hangingPunct="1">
              <a:lnSpc>
                <a:spcPts val="4500"/>
              </a:lnSpc>
              <a:buFont typeface="+mj-lt"/>
              <a:buAutoNum type="arabicPeriod"/>
            </a:pPr>
            <a:r>
              <a:rPr lang="de-DE" altLang="de-DE" sz="2900" dirty="0">
                <a:latin typeface="Info Display Offc Pro" panose="020B0504030101020102" pitchFamily="34" charset="0"/>
                <a:cs typeface="Info Display Offc Pro" panose="020B0504030101020102" pitchFamily="34" charset="0"/>
              </a:rPr>
              <a:t>Defizitregelungen</a:t>
            </a:r>
          </a:p>
          <a:p>
            <a:pPr marL="514350" indent="-514350" eaLnBrk="1" hangingPunct="1">
              <a:lnSpc>
                <a:spcPts val="4500"/>
              </a:lnSpc>
              <a:buFont typeface="+mj-lt"/>
              <a:buAutoNum type="arabicPeriod"/>
            </a:pPr>
            <a:r>
              <a:rPr lang="de-DE" altLang="de-DE" sz="2900" dirty="0">
                <a:latin typeface="Info Display Offc Pro" panose="020B0504030101020102" pitchFamily="34" charset="0"/>
                <a:cs typeface="Info Display Offc Pro" panose="020B0504030101020102" pitchFamily="34" charset="0"/>
              </a:rPr>
              <a:t>Entschuldigungsverfahren und Fehlzeiten</a:t>
            </a:r>
          </a:p>
          <a:p>
            <a:pPr marL="514350" indent="-514350" eaLnBrk="1" hangingPunct="1">
              <a:lnSpc>
                <a:spcPts val="4500"/>
              </a:lnSpc>
              <a:buFont typeface="+mj-lt"/>
              <a:buAutoNum type="arabicPeriod"/>
            </a:pPr>
            <a:r>
              <a:rPr lang="de-DE" altLang="de-DE" sz="2900" dirty="0">
                <a:latin typeface="Info Display Offc Pro" panose="020B0504030101020102" pitchFamily="34" charset="0"/>
                <a:cs typeface="Info Display Offc Pro" panose="020B0504030101020102" pitchFamily="34" charset="0"/>
              </a:rPr>
              <a:t>Klausurvorgaben und Klausurzeiten</a:t>
            </a:r>
          </a:p>
          <a:p>
            <a:pPr marL="514350" indent="-514350" eaLnBrk="1" hangingPunct="1">
              <a:lnSpc>
                <a:spcPts val="4500"/>
              </a:lnSpc>
              <a:buFont typeface="+mj-lt"/>
              <a:buAutoNum type="arabicPeriod"/>
            </a:pPr>
            <a:r>
              <a:rPr lang="de-DE" altLang="de-DE" sz="2900" dirty="0">
                <a:latin typeface="Info Display Offc Pro" panose="020B0504030101020102" pitchFamily="34" charset="0"/>
                <a:cs typeface="Info Display Offc Pro" panose="020B0504030101020102" pitchFamily="34" charset="0"/>
              </a:rPr>
              <a:t>Facharbeit</a:t>
            </a:r>
          </a:p>
          <a:p>
            <a:pPr marL="514350" indent="-514350" eaLnBrk="1" hangingPunct="1">
              <a:lnSpc>
                <a:spcPts val="4500"/>
              </a:lnSpc>
              <a:buFont typeface="+mj-lt"/>
              <a:buAutoNum type="arabicPeriod"/>
            </a:pPr>
            <a:r>
              <a:rPr lang="de-DE" altLang="de-DE" sz="2900" dirty="0">
                <a:latin typeface="Info Display Offc Pro" panose="020B0504030101020102" pitchFamily="34" charset="0"/>
                <a:cs typeface="Info Display Offc Pro" panose="020B0504030101020102" pitchFamily="34" charset="0"/>
              </a:rPr>
              <a:t>Fachabitur</a:t>
            </a:r>
          </a:p>
          <a:p>
            <a:pPr marL="514350" indent="-514350" eaLnBrk="1" hangingPunct="1">
              <a:lnSpc>
                <a:spcPts val="4500"/>
              </a:lnSpc>
              <a:buFont typeface="+mj-lt"/>
              <a:buAutoNum type="arabicPeriod"/>
            </a:pPr>
            <a:r>
              <a:rPr lang="de-DE" altLang="de-DE" sz="2900" dirty="0">
                <a:latin typeface="Info Display Offc Pro" panose="020B0504030101020102" pitchFamily="34" charset="0"/>
                <a:cs typeface="Info Display Offc Pro" panose="020B0504030101020102" pitchFamily="34" charset="0"/>
              </a:rPr>
              <a:t>Ausblick: Abschluss 2022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9F9D1D92-2C2C-BC42-86BC-23A874F94397}"/>
              </a:ext>
            </a:extLst>
          </p:cNvPr>
          <p:cNvSpPr/>
          <p:nvPr/>
        </p:nvSpPr>
        <p:spPr>
          <a:xfrm>
            <a:off x="0" y="3247696"/>
            <a:ext cx="9144000" cy="3610303"/>
          </a:xfrm>
          <a:prstGeom prst="rect">
            <a:avLst/>
          </a:prstGeom>
          <a:solidFill>
            <a:srgbClr val="B3C919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25603" name="Bild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680" y="533400"/>
            <a:ext cx="71501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Untertitel 2"/>
          <p:cNvSpPr>
            <a:spLocks noGrp="1"/>
          </p:cNvSpPr>
          <p:nvPr>
            <p:ph type="subTitle" idx="1"/>
          </p:nvPr>
        </p:nvSpPr>
        <p:spPr bwMode="auto">
          <a:xfrm>
            <a:off x="419100" y="2929862"/>
            <a:ext cx="8305800" cy="3273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l" eaLnBrk="1" hangingPunct="1">
              <a:lnSpc>
                <a:spcPts val="2000"/>
              </a:lnSpc>
              <a:spcBef>
                <a:spcPts val="600"/>
              </a:spcBef>
            </a:pPr>
            <a:endParaRPr lang="de-DE" altLang="de-DE" sz="3600" dirty="0">
              <a:solidFill>
                <a:schemeClr val="tx1"/>
              </a:solidFill>
              <a:latin typeface="Info Display Offc Pro Medium" panose="020B0604030101020102" pitchFamily="34" charset="0"/>
              <a:cs typeface="Info Display Offc Pro Medium" panose="020B0604030101020102" pitchFamily="34" charset="0"/>
            </a:endParaRPr>
          </a:p>
          <a:p>
            <a:pPr algn="l" eaLnBrk="1" hangingPunct="1">
              <a:lnSpc>
                <a:spcPts val="2000"/>
              </a:lnSpc>
              <a:spcBef>
                <a:spcPts val="600"/>
              </a:spcBef>
            </a:pPr>
            <a:endParaRPr lang="de-DE" altLang="de-DE" sz="3600" dirty="0">
              <a:solidFill>
                <a:schemeClr val="tx1"/>
              </a:solidFill>
              <a:latin typeface="Info Display Offc Pro Medium" panose="020B0604030101020102" pitchFamily="34" charset="0"/>
              <a:cs typeface="Info Display Offc Pro Medium" panose="020B0604030101020102" pitchFamily="34" charset="0"/>
            </a:endParaRPr>
          </a:p>
          <a:p>
            <a:pPr algn="l" eaLnBrk="1" hangingPunct="1">
              <a:lnSpc>
                <a:spcPts val="2000"/>
              </a:lnSpc>
              <a:spcBef>
                <a:spcPts val="600"/>
              </a:spcBef>
            </a:pPr>
            <a:r>
              <a:rPr lang="de-DE" altLang="de-DE" sz="3600" dirty="0">
                <a:solidFill>
                  <a:schemeClr val="tx1"/>
                </a:solidFill>
                <a:latin typeface="Info Display Offc Pro Medium" panose="020B0604030101020102" pitchFamily="34" charset="0"/>
                <a:cs typeface="Info Display Offc Pro Medium" panose="020B0604030101020102" pitchFamily="34" charset="0"/>
              </a:rPr>
              <a:t>Noch Fragen?</a:t>
            </a:r>
            <a:endParaRPr lang="de-DE" altLang="de-DE" sz="2800" dirty="0">
              <a:latin typeface="Info Display Offc Pro" panose="020B0504030101020102" pitchFamily="34" charset="0"/>
              <a:cs typeface="Info Display Offc Pro" panose="020B0504030101020102" pitchFamily="34" charset="0"/>
            </a:endParaRPr>
          </a:p>
          <a:p>
            <a:pPr algn="l" eaLnBrk="1" hangingPunct="1">
              <a:lnSpc>
                <a:spcPts val="2000"/>
              </a:lnSpc>
              <a:spcBef>
                <a:spcPts val="600"/>
              </a:spcBef>
            </a:pPr>
            <a:endParaRPr lang="de-DE" altLang="de-DE" sz="2800" dirty="0">
              <a:latin typeface="Info Display Offc Pro" panose="020B0504030101020102" pitchFamily="34" charset="0"/>
              <a:cs typeface="Info Display Offc Pro" panose="020B0504030101020102" pitchFamily="34" charset="0"/>
            </a:endParaRPr>
          </a:p>
          <a:p>
            <a:pPr algn="l" eaLnBrk="1" hangingPunct="1">
              <a:lnSpc>
                <a:spcPts val="2000"/>
              </a:lnSpc>
              <a:spcBef>
                <a:spcPts val="600"/>
              </a:spcBef>
            </a:pPr>
            <a:r>
              <a:rPr lang="de-DE" altLang="de-DE" sz="2800" dirty="0" err="1">
                <a:latin typeface="Info Display Offc Pro" panose="020B0504030101020102" pitchFamily="34" charset="0"/>
                <a:cs typeface="Info Display Offc Pro" panose="020B0504030101020102" pitchFamily="34" charset="0"/>
                <a:hlinkClick r:id="rId3"/>
              </a:rPr>
              <a:t>frank.distler@go-bewegt.schule</a:t>
            </a:r>
            <a:endParaRPr lang="de-DE" altLang="de-DE" sz="2800" dirty="0">
              <a:latin typeface="Info Display Offc Pro" panose="020B0504030101020102" pitchFamily="34" charset="0"/>
              <a:cs typeface="Info Display Offc Pro" panose="020B0504030101020102" pitchFamily="34" charset="0"/>
            </a:endParaRPr>
          </a:p>
          <a:p>
            <a:pPr algn="l" eaLnBrk="1" hangingPunct="1">
              <a:lnSpc>
                <a:spcPts val="2000"/>
              </a:lnSpc>
              <a:spcBef>
                <a:spcPts val="600"/>
              </a:spcBef>
            </a:pPr>
            <a:endParaRPr lang="de-DE" altLang="de-DE" sz="2800" dirty="0">
              <a:latin typeface="Info Display Offc Pro" panose="020B0504030101020102" pitchFamily="34" charset="0"/>
              <a:cs typeface="Info Display Offc Pro" panose="020B0504030101020102" pitchFamily="34" charset="0"/>
            </a:endParaRPr>
          </a:p>
          <a:p>
            <a:pPr algn="l" eaLnBrk="1" hangingPunct="1">
              <a:lnSpc>
                <a:spcPts val="2000"/>
              </a:lnSpc>
              <a:spcBef>
                <a:spcPts val="600"/>
              </a:spcBef>
            </a:pPr>
            <a:r>
              <a:rPr lang="de-DE" altLang="de-DE" sz="2800" dirty="0" err="1">
                <a:latin typeface="Info Display Offc Pro" panose="020B0504030101020102" pitchFamily="34" charset="0"/>
                <a:cs typeface="Info Display Offc Pro" panose="020B0504030101020102" pitchFamily="34" charset="0"/>
                <a:hlinkClick r:id="rId4"/>
              </a:rPr>
              <a:t>melanie.reckordt@go-bewegt.schule</a:t>
            </a:r>
            <a:endParaRPr lang="de-DE" altLang="de-DE" sz="2800" dirty="0">
              <a:latin typeface="Info Display Offc Pro" panose="020B0504030101020102" pitchFamily="34" charset="0"/>
              <a:cs typeface="Info Display Offc Pro" panose="020B0504030101020102" pitchFamily="34" charset="0"/>
            </a:endParaRPr>
          </a:p>
          <a:p>
            <a:pPr algn="l" eaLnBrk="1" hangingPunct="1">
              <a:lnSpc>
                <a:spcPts val="2000"/>
              </a:lnSpc>
              <a:spcBef>
                <a:spcPts val="600"/>
              </a:spcBef>
            </a:pPr>
            <a:endParaRPr lang="de-DE" altLang="de-DE" sz="2800" dirty="0">
              <a:latin typeface="Info Display Offc Pro" panose="020B0504030101020102" pitchFamily="34" charset="0"/>
              <a:cs typeface="Info Display Offc Pro" panose="020B0504030101020102" pitchFamily="34" charset="0"/>
            </a:endParaRPr>
          </a:p>
          <a:p>
            <a:pPr algn="l" eaLnBrk="1" hangingPunct="1">
              <a:lnSpc>
                <a:spcPts val="2000"/>
              </a:lnSpc>
              <a:spcBef>
                <a:spcPts val="600"/>
              </a:spcBef>
            </a:pPr>
            <a:endParaRPr lang="de-DE" altLang="de-DE" sz="2900" dirty="0">
              <a:solidFill>
                <a:schemeClr val="tx1"/>
              </a:solidFill>
              <a:latin typeface="Info Display Offc Pro Medium" panose="020B0604030101020102" pitchFamily="34" charset="0"/>
              <a:ea typeface="Geneva" pitchFamily="10" charset="-128"/>
              <a:cs typeface="Info Display Offc Pro Medium" panose="020B0604030101020102" pitchFamily="34" charset="0"/>
            </a:endParaRPr>
          </a:p>
          <a:p>
            <a:pPr algn="l" eaLnBrk="1" hangingPunct="1">
              <a:lnSpc>
                <a:spcPts val="2000"/>
              </a:lnSpc>
              <a:spcBef>
                <a:spcPct val="0"/>
              </a:spcBef>
            </a:pPr>
            <a:endParaRPr lang="de-DE" altLang="de-DE" sz="3600" dirty="0">
              <a:solidFill>
                <a:schemeClr val="tx1"/>
              </a:solidFill>
              <a:latin typeface="Info Display Offc Pro Medium" panose="020B0604030101020102" pitchFamily="34" charset="0"/>
              <a:ea typeface="Geneva" pitchFamily="10" charset="-128"/>
              <a:cs typeface="Info Display Offc Pro Medium" panose="020B0604030101020102" pitchFamily="34" charset="0"/>
            </a:endParaRPr>
          </a:p>
          <a:p>
            <a:pPr algn="l" eaLnBrk="1" hangingPunct="1">
              <a:lnSpc>
                <a:spcPts val="2000"/>
              </a:lnSpc>
              <a:spcBef>
                <a:spcPct val="0"/>
              </a:spcBef>
            </a:pPr>
            <a:r>
              <a:rPr lang="de-DE" altLang="de-DE" sz="3600" dirty="0">
                <a:solidFill>
                  <a:schemeClr val="tx1"/>
                </a:solidFill>
                <a:latin typeface="Info Display Offc Pro Medium" panose="020B0604030101020102" pitchFamily="34" charset="0"/>
                <a:ea typeface="Geneva" pitchFamily="10" charset="-128"/>
                <a:cs typeface="Info Display Offc Pro Medium" panose="020B0604030101020102" pitchFamily="34" charset="0"/>
              </a:rPr>
              <a:t>Vielen Dank für Ihre Aufmerksamkeit!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6079743" y="3589314"/>
            <a:ext cx="3794234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ts val="2000"/>
              </a:lnSpc>
              <a:spcBef>
                <a:spcPts val="600"/>
              </a:spcBef>
            </a:pPr>
            <a:r>
              <a:rPr lang="de-DE" b="1" dirty="0"/>
              <a:t>Standort 1 (Klassen 5-7)</a:t>
            </a:r>
            <a:br>
              <a:rPr lang="de-DE" b="1" dirty="0"/>
            </a:br>
            <a:r>
              <a:rPr lang="de-DE" b="1" dirty="0" err="1"/>
              <a:t>Düdingsweg</a:t>
            </a:r>
            <a:r>
              <a:rPr lang="de-DE" b="1" dirty="0"/>
              <a:t> 9</a:t>
            </a:r>
            <a:br>
              <a:rPr lang="de-DE" b="1" dirty="0"/>
            </a:br>
            <a:r>
              <a:rPr lang="de-DE" b="1" dirty="0"/>
              <a:t>Standort 2 (Klassen 8-13)</a:t>
            </a:r>
            <a:br>
              <a:rPr lang="de-DE" b="1" dirty="0"/>
            </a:br>
            <a:r>
              <a:rPr lang="de-DE" b="1" dirty="0"/>
              <a:t>Hauptstandort</a:t>
            </a:r>
            <a:br>
              <a:rPr lang="de-DE" b="1" dirty="0"/>
            </a:br>
            <a:r>
              <a:rPr lang="de-DE" b="1" dirty="0" err="1"/>
              <a:t>Bultstr</a:t>
            </a:r>
            <a:r>
              <a:rPr lang="de-DE" b="1" dirty="0"/>
              <a:t>. 20</a:t>
            </a:r>
            <a:br>
              <a:rPr lang="de-DE" b="1" dirty="0"/>
            </a:br>
            <a:r>
              <a:rPr lang="de-DE" b="1" dirty="0"/>
              <a:t>59302 Oelde</a:t>
            </a:r>
            <a:br>
              <a:rPr lang="de-DE" b="1" dirty="0"/>
            </a:br>
            <a:r>
              <a:rPr lang="de-DE" b="1" dirty="0"/>
              <a:t>Telefon: 02522/72-930</a:t>
            </a:r>
            <a:br>
              <a:rPr lang="de-DE" b="1" dirty="0"/>
            </a:br>
            <a:r>
              <a:rPr lang="de-DE" b="1" dirty="0"/>
              <a:t>Fax.: 02522/72-969</a:t>
            </a:r>
            <a:endParaRPr lang="de-DE" altLang="de-DE" b="1" dirty="0">
              <a:latin typeface="Info Display Offc Pro" panose="020B0504030101020102" pitchFamily="34" charset="0"/>
              <a:cs typeface="Info Display Offc Pro" panose="020B0504030101020102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17AE3CD7-268E-BB48-9678-9586EA1FC18D}"/>
              </a:ext>
            </a:extLst>
          </p:cNvPr>
          <p:cNvSpPr/>
          <p:nvPr/>
        </p:nvSpPr>
        <p:spPr>
          <a:xfrm>
            <a:off x="0" y="1143000"/>
            <a:ext cx="9144000" cy="17463"/>
          </a:xfrm>
          <a:prstGeom prst="rect">
            <a:avLst/>
          </a:prstGeom>
          <a:solidFill>
            <a:srgbClr val="B3C919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8E64A1A3-9578-B148-9DBB-6818579318CE}"/>
              </a:ext>
            </a:extLst>
          </p:cNvPr>
          <p:cNvSpPr/>
          <p:nvPr/>
        </p:nvSpPr>
        <p:spPr>
          <a:xfrm>
            <a:off x="0" y="6497638"/>
            <a:ext cx="9144000" cy="360362"/>
          </a:xfrm>
          <a:prstGeom prst="rect">
            <a:avLst/>
          </a:prstGeom>
          <a:solidFill>
            <a:srgbClr val="B3C919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5124" name="Untertitel 2"/>
          <p:cNvSpPr txBox="1">
            <a:spLocks/>
          </p:cNvSpPr>
          <p:nvPr/>
        </p:nvSpPr>
        <p:spPr bwMode="auto">
          <a:xfrm>
            <a:off x="570587" y="302056"/>
            <a:ext cx="539908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indent="-358775" defTabSz="360363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1pPr>
            <a:lvl2pPr marL="37931725" indent="-37474525" defTabSz="360363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2pPr>
            <a:lvl3pPr marL="1143000" indent="-228600" defTabSz="360363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3pPr>
            <a:lvl4pPr marL="1600200" indent="-228600" defTabSz="360363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4pPr>
            <a:lvl5pPr marL="2057400" indent="-228600" defTabSz="360363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5pPr>
            <a:lvl6pPr marL="2514600" indent="-228600" defTabSz="360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6pPr>
            <a:lvl7pPr marL="2971800" indent="-228600" defTabSz="360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7pPr>
            <a:lvl8pPr marL="3429000" indent="-228600" defTabSz="360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8pPr>
            <a:lvl9pPr marL="3886200" indent="-228600" defTabSz="360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9pPr>
          </a:lstStyle>
          <a:p>
            <a:pPr eaLnBrk="1" hangingPunct="1">
              <a:lnSpc>
                <a:spcPts val="3600"/>
              </a:lnSpc>
            </a:pPr>
            <a:r>
              <a:rPr lang="de-DE" altLang="de-DE" sz="2800" dirty="0">
                <a:latin typeface="Info Display Offc Pro Medium" panose="020B0604030101020102" pitchFamily="34" charset="0"/>
                <a:cs typeface="Info Display Offc Pro Medium" panose="020B0604030101020102" pitchFamily="34" charset="0"/>
              </a:rPr>
              <a:t>Die Qualifikationsphase – die wichtigste Etappe zum Abitur</a:t>
            </a:r>
          </a:p>
        </p:txBody>
      </p:sp>
      <p:pic>
        <p:nvPicPr>
          <p:cNvPr id="5125" name="Bild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04800"/>
            <a:ext cx="21463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Untertitel 2"/>
          <p:cNvSpPr txBox="1">
            <a:spLocks/>
          </p:cNvSpPr>
          <p:nvPr/>
        </p:nvSpPr>
        <p:spPr bwMode="auto">
          <a:xfrm>
            <a:off x="684213" y="1308894"/>
            <a:ext cx="8459787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indent="-358775" defTabSz="360363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1pPr>
            <a:lvl2pPr marL="37931725" indent="-37474525" defTabSz="360363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2pPr>
            <a:lvl3pPr marL="1143000" indent="-228600" defTabSz="360363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3pPr>
            <a:lvl4pPr marL="1600200" indent="-228600" defTabSz="360363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4pPr>
            <a:lvl5pPr marL="2057400" indent="-228600" defTabSz="360363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5pPr>
            <a:lvl6pPr marL="2514600" indent="-228600" defTabSz="360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6pPr>
            <a:lvl7pPr marL="2971800" indent="-228600" defTabSz="360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7pPr>
            <a:lvl8pPr marL="3429000" indent="-228600" defTabSz="360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8pPr>
            <a:lvl9pPr marL="3886200" indent="-228600" defTabSz="360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9pPr>
          </a:lstStyle>
          <a:p>
            <a:pPr indent="0" eaLnBrk="1" hangingPunct="1">
              <a:lnSpc>
                <a:spcPts val="4500"/>
              </a:lnSpc>
            </a:pPr>
            <a:endParaRPr lang="de-DE" altLang="de-DE" sz="2900" dirty="0">
              <a:latin typeface="Info Display Offc Pro" panose="020B0504030101020102" pitchFamily="34" charset="0"/>
              <a:cs typeface="Info Display Offc Pro" panose="020B0504030101020102" pitchFamily="34" charset="0"/>
            </a:endParaRPr>
          </a:p>
        </p:txBody>
      </p:sp>
      <p:pic>
        <p:nvPicPr>
          <p:cNvPr id="7" name="Inhaltsplatzhalter 4">
            <a:extLst>
              <a:ext uri="{FF2B5EF4-FFF2-40B4-BE49-F238E27FC236}">
                <a16:creationId xmlns:a16="http://schemas.microsoft.com/office/drawing/2014/main" id="{305AFF48-8253-4410-ACCA-2B19B5B79D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332" y="1549332"/>
            <a:ext cx="737733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327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346AD12C-67E0-CD4D-835C-E82DA7E08264}"/>
              </a:ext>
            </a:extLst>
          </p:cNvPr>
          <p:cNvSpPr/>
          <p:nvPr/>
        </p:nvSpPr>
        <p:spPr>
          <a:xfrm>
            <a:off x="0" y="1143000"/>
            <a:ext cx="9144000" cy="17463"/>
          </a:xfrm>
          <a:prstGeom prst="rect">
            <a:avLst/>
          </a:prstGeom>
          <a:solidFill>
            <a:srgbClr val="B3C919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5E93C50B-21BE-B442-B645-5A5F3F2BCFA0}"/>
              </a:ext>
            </a:extLst>
          </p:cNvPr>
          <p:cNvSpPr/>
          <p:nvPr/>
        </p:nvSpPr>
        <p:spPr>
          <a:xfrm>
            <a:off x="0" y="6497638"/>
            <a:ext cx="9144000" cy="360362"/>
          </a:xfrm>
          <a:prstGeom prst="rect">
            <a:avLst/>
          </a:prstGeom>
          <a:solidFill>
            <a:srgbClr val="B3C919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6148" name="Bild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04800"/>
            <a:ext cx="21463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Untertitel 2"/>
          <p:cNvSpPr txBox="1">
            <a:spLocks/>
          </p:cNvSpPr>
          <p:nvPr/>
        </p:nvSpPr>
        <p:spPr bwMode="auto">
          <a:xfrm>
            <a:off x="576263" y="1439863"/>
            <a:ext cx="84597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indent="-358775" defTabSz="360363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1pPr>
            <a:lvl2pPr marL="37931725" indent="-37474525" defTabSz="360363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2pPr>
            <a:lvl3pPr marL="1143000" indent="-228600" defTabSz="360363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3pPr>
            <a:lvl4pPr marL="1600200" indent="-228600" defTabSz="360363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4pPr>
            <a:lvl5pPr marL="2057400" indent="-228600" defTabSz="360363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5pPr>
            <a:lvl6pPr marL="2514600" indent="-228600" defTabSz="360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6pPr>
            <a:lvl7pPr marL="2971800" indent="-228600" defTabSz="360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7pPr>
            <a:lvl8pPr marL="3429000" indent="-228600" defTabSz="360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8pPr>
            <a:lvl9pPr marL="3886200" indent="-228600" defTabSz="360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9pPr>
          </a:lstStyle>
          <a:p>
            <a:pPr eaLnBrk="1" hangingPunct="1">
              <a:lnSpc>
                <a:spcPts val="3600"/>
              </a:lnSpc>
              <a:buFont typeface="Arial" panose="020B0604020202020204" pitchFamily="34" charset="0"/>
              <a:buNone/>
            </a:pPr>
            <a:endParaRPr lang="de-DE" altLang="de-DE" sz="2900">
              <a:latin typeface="Info-Normal" pitchFamily="10" charset="0"/>
            </a:endParaRPr>
          </a:p>
        </p:txBody>
      </p:sp>
      <p:sp>
        <p:nvSpPr>
          <p:cNvPr id="18" name="Untertitel 2"/>
          <p:cNvSpPr txBox="1">
            <a:spLocks noChangeArrowheads="1"/>
          </p:cNvSpPr>
          <p:nvPr/>
        </p:nvSpPr>
        <p:spPr bwMode="auto">
          <a:xfrm>
            <a:off x="576263" y="1438275"/>
            <a:ext cx="8459787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55575" indent="-514350" defTabSz="360363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1pPr>
            <a:lvl2pPr marL="37931725" indent="-37474525" defTabSz="360363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2pPr>
            <a:lvl3pPr marL="1143000" indent="-228600" defTabSz="360363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3pPr>
            <a:lvl4pPr marL="1600200" indent="-228600" defTabSz="360363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4pPr>
            <a:lvl5pPr marL="2057400" indent="-228600" defTabSz="360363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5pPr>
            <a:lvl6pPr marL="2514600" indent="-228600" defTabSz="360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6pPr>
            <a:lvl7pPr marL="2971800" indent="-228600" defTabSz="360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7pPr>
            <a:lvl8pPr marL="3429000" indent="-228600" defTabSz="360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8pPr>
            <a:lvl9pPr marL="3886200" indent="-228600" defTabSz="360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9pPr>
          </a:lstStyle>
          <a:p>
            <a:pPr eaLnBrk="1" hangingPunct="1">
              <a:lnSpc>
                <a:spcPts val="3600"/>
              </a:lnSpc>
            </a:pPr>
            <a:endParaRPr lang="de-DE" altLang="de-DE" sz="2400" dirty="0">
              <a:latin typeface="Info Display Offc Pro" panose="020B0504030101020102" pitchFamily="34" charset="0"/>
              <a:cs typeface="Info Display Offc Pro" panose="020B0504030101020102" pitchFamily="34" charset="0"/>
            </a:endParaRPr>
          </a:p>
        </p:txBody>
      </p:sp>
      <p:sp>
        <p:nvSpPr>
          <p:cNvPr id="6151" name="Untertitel 2"/>
          <p:cNvSpPr txBox="1">
            <a:spLocks/>
          </p:cNvSpPr>
          <p:nvPr/>
        </p:nvSpPr>
        <p:spPr bwMode="auto">
          <a:xfrm>
            <a:off x="576263" y="215900"/>
            <a:ext cx="539908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indent="-358775" defTabSz="360363">
              <a:tabLst>
                <a:tab pos="350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1pPr>
            <a:lvl2pPr marL="37931725" indent="-37474525" defTabSz="360363">
              <a:tabLst>
                <a:tab pos="350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2pPr>
            <a:lvl3pPr marL="1143000" indent="-228600" defTabSz="360363">
              <a:tabLst>
                <a:tab pos="350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3pPr>
            <a:lvl4pPr marL="1600200" indent="-228600" defTabSz="360363">
              <a:tabLst>
                <a:tab pos="350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4pPr>
            <a:lvl5pPr marL="2057400" indent="-228600" defTabSz="360363">
              <a:tabLst>
                <a:tab pos="350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5pPr>
            <a:lvl6pPr marL="2514600" indent="-228600" defTabSz="360363" eaLnBrk="0" fontAlgn="base" hangingPunct="0">
              <a:spcBef>
                <a:spcPct val="0"/>
              </a:spcBef>
              <a:spcAft>
                <a:spcPct val="0"/>
              </a:spcAft>
              <a:tabLst>
                <a:tab pos="350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6pPr>
            <a:lvl7pPr marL="2971800" indent="-228600" defTabSz="360363" eaLnBrk="0" fontAlgn="base" hangingPunct="0">
              <a:spcBef>
                <a:spcPct val="0"/>
              </a:spcBef>
              <a:spcAft>
                <a:spcPct val="0"/>
              </a:spcAft>
              <a:tabLst>
                <a:tab pos="350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7pPr>
            <a:lvl8pPr marL="3429000" indent="-228600" defTabSz="360363" eaLnBrk="0" fontAlgn="base" hangingPunct="0">
              <a:spcBef>
                <a:spcPct val="0"/>
              </a:spcBef>
              <a:spcAft>
                <a:spcPct val="0"/>
              </a:spcAft>
              <a:tabLst>
                <a:tab pos="350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8pPr>
            <a:lvl9pPr marL="3886200" indent="-228600" defTabSz="360363" eaLnBrk="0" fontAlgn="base" hangingPunct="0">
              <a:spcBef>
                <a:spcPct val="0"/>
              </a:spcBef>
              <a:spcAft>
                <a:spcPct val="0"/>
              </a:spcAft>
              <a:tabLst>
                <a:tab pos="350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9pPr>
          </a:lstStyle>
          <a:p>
            <a:pPr eaLnBrk="1" hangingPunct="1">
              <a:lnSpc>
                <a:spcPts val="3600"/>
              </a:lnSpc>
            </a:pPr>
            <a:r>
              <a:rPr lang="de-DE" altLang="de-DE" sz="2900" dirty="0">
                <a:latin typeface="Info Display Offc Pro Medium" panose="020B0604030101020102" pitchFamily="34" charset="0"/>
                <a:cs typeface="Info Display Offc Pro Medium" panose="020B0604030101020102" pitchFamily="34" charset="0"/>
              </a:rPr>
              <a:t>1. Neues Stundenraster</a:t>
            </a:r>
          </a:p>
        </p:txBody>
      </p:sp>
      <p:pic>
        <p:nvPicPr>
          <p:cNvPr id="9" name="Inhaltsplatzhalter 6">
            <a:extLst>
              <a:ext uri="{FF2B5EF4-FFF2-40B4-BE49-F238E27FC236}">
                <a16:creationId xmlns:a16="http://schemas.microsoft.com/office/drawing/2014/main" id="{71AEC027-1095-477B-B04A-D9236B1501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727" y="1679212"/>
            <a:ext cx="8697180" cy="3852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2FEF912A-C811-534A-B03D-2319D16C566A}"/>
              </a:ext>
            </a:extLst>
          </p:cNvPr>
          <p:cNvSpPr/>
          <p:nvPr/>
        </p:nvSpPr>
        <p:spPr>
          <a:xfrm>
            <a:off x="0" y="1143000"/>
            <a:ext cx="9144000" cy="17463"/>
          </a:xfrm>
          <a:prstGeom prst="rect">
            <a:avLst/>
          </a:prstGeom>
          <a:solidFill>
            <a:srgbClr val="B3C919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4291788A-46C1-EF4D-9892-8C369051AE3D}"/>
              </a:ext>
            </a:extLst>
          </p:cNvPr>
          <p:cNvSpPr/>
          <p:nvPr/>
        </p:nvSpPr>
        <p:spPr>
          <a:xfrm>
            <a:off x="0" y="6497638"/>
            <a:ext cx="9144000" cy="360362"/>
          </a:xfrm>
          <a:prstGeom prst="rect">
            <a:avLst/>
          </a:prstGeom>
          <a:solidFill>
            <a:srgbClr val="B3C919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7172" name="Bild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04800"/>
            <a:ext cx="21463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Untertitel 2"/>
          <p:cNvSpPr txBox="1">
            <a:spLocks/>
          </p:cNvSpPr>
          <p:nvPr/>
        </p:nvSpPr>
        <p:spPr bwMode="auto">
          <a:xfrm>
            <a:off x="576263" y="215900"/>
            <a:ext cx="539908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indent="-358775" defTabSz="360363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1pPr>
            <a:lvl2pPr marL="37931725" indent="-37474525" defTabSz="360363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2pPr>
            <a:lvl3pPr marL="1143000" indent="-228600" defTabSz="360363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3pPr>
            <a:lvl4pPr marL="1600200" indent="-228600" defTabSz="360363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4pPr>
            <a:lvl5pPr marL="2057400" indent="-228600" defTabSz="360363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5pPr>
            <a:lvl6pPr marL="2514600" indent="-228600" defTabSz="360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6pPr>
            <a:lvl7pPr marL="2971800" indent="-228600" defTabSz="360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7pPr>
            <a:lvl8pPr marL="3429000" indent="-228600" defTabSz="360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8pPr>
            <a:lvl9pPr marL="3886200" indent="-228600" defTabSz="360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9pPr>
          </a:lstStyle>
          <a:p>
            <a:pPr eaLnBrk="1" hangingPunct="1">
              <a:lnSpc>
                <a:spcPts val="3600"/>
              </a:lnSpc>
            </a:pPr>
            <a:r>
              <a:rPr lang="de-DE" altLang="de-DE" sz="2900" dirty="0">
                <a:latin typeface="Info Display Offc Pro Medium" panose="020B0604030101020102" pitchFamily="34" charset="0"/>
                <a:cs typeface="Info Display Offc Pro Medium" panose="020B0604030101020102" pitchFamily="34" charset="0"/>
              </a:rPr>
              <a:t>2. Jahresplanung Q1</a:t>
            </a:r>
          </a:p>
        </p:txBody>
      </p:sp>
      <p:pic>
        <p:nvPicPr>
          <p:cNvPr id="8" name="Inhaltsplatzhalter 3">
            <a:extLst>
              <a:ext uri="{FF2B5EF4-FFF2-40B4-BE49-F238E27FC236}">
                <a16:creationId xmlns:a16="http://schemas.microsoft.com/office/drawing/2014/main" id="{FEF20422-0493-4A4B-980C-12CAD2F802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000" y="1160463"/>
            <a:ext cx="7308000" cy="5220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346AD12C-67E0-CD4D-835C-E82DA7E08264}"/>
              </a:ext>
            </a:extLst>
          </p:cNvPr>
          <p:cNvSpPr/>
          <p:nvPr/>
        </p:nvSpPr>
        <p:spPr>
          <a:xfrm>
            <a:off x="0" y="1143000"/>
            <a:ext cx="9144000" cy="17463"/>
          </a:xfrm>
          <a:prstGeom prst="rect">
            <a:avLst/>
          </a:prstGeom>
          <a:solidFill>
            <a:srgbClr val="B3C919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5E93C50B-21BE-B442-B645-5A5F3F2BCFA0}"/>
              </a:ext>
            </a:extLst>
          </p:cNvPr>
          <p:cNvSpPr/>
          <p:nvPr/>
        </p:nvSpPr>
        <p:spPr>
          <a:xfrm>
            <a:off x="0" y="6497638"/>
            <a:ext cx="9144000" cy="360362"/>
          </a:xfrm>
          <a:prstGeom prst="rect">
            <a:avLst/>
          </a:prstGeom>
          <a:solidFill>
            <a:srgbClr val="B3C919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6148" name="Bild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04800"/>
            <a:ext cx="21463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Untertitel 2"/>
          <p:cNvSpPr txBox="1">
            <a:spLocks/>
          </p:cNvSpPr>
          <p:nvPr/>
        </p:nvSpPr>
        <p:spPr bwMode="auto">
          <a:xfrm>
            <a:off x="576263" y="1439863"/>
            <a:ext cx="84597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indent="-358775" defTabSz="360363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1pPr>
            <a:lvl2pPr marL="37931725" indent="-37474525" defTabSz="360363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2pPr>
            <a:lvl3pPr marL="1143000" indent="-228600" defTabSz="360363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3pPr>
            <a:lvl4pPr marL="1600200" indent="-228600" defTabSz="360363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4pPr>
            <a:lvl5pPr marL="2057400" indent="-228600" defTabSz="360363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5pPr>
            <a:lvl6pPr marL="2514600" indent="-228600" defTabSz="360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6pPr>
            <a:lvl7pPr marL="2971800" indent="-228600" defTabSz="360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7pPr>
            <a:lvl8pPr marL="3429000" indent="-228600" defTabSz="360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8pPr>
            <a:lvl9pPr marL="3886200" indent="-228600" defTabSz="360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9pPr>
          </a:lstStyle>
          <a:p>
            <a:pPr eaLnBrk="1" hangingPunct="1">
              <a:lnSpc>
                <a:spcPts val="3600"/>
              </a:lnSpc>
              <a:buFont typeface="Arial" panose="020B0604020202020204" pitchFamily="34" charset="0"/>
              <a:buNone/>
            </a:pPr>
            <a:endParaRPr lang="de-DE" altLang="de-DE" sz="2900">
              <a:latin typeface="Info-Normal" pitchFamily="10" charset="0"/>
            </a:endParaRPr>
          </a:p>
        </p:txBody>
      </p:sp>
      <p:sp>
        <p:nvSpPr>
          <p:cNvPr id="18" name="Untertitel 2"/>
          <p:cNvSpPr txBox="1">
            <a:spLocks noChangeArrowheads="1"/>
          </p:cNvSpPr>
          <p:nvPr/>
        </p:nvSpPr>
        <p:spPr bwMode="auto">
          <a:xfrm>
            <a:off x="576263" y="1438275"/>
            <a:ext cx="8459787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55575" indent="-514350" defTabSz="360363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1pPr>
            <a:lvl2pPr marL="37931725" indent="-37474525" defTabSz="360363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2pPr>
            <a:lvl3pPr marL="1143000" indent="-228600" defTabSz="360363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3pPr>
            <a:lvl4pPr marL="1600200" indent="-228600" defTabSz="360363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4pPr>
            <a:lvl5pPr marL="2057400" indent="-228600" defTabSz="360363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5pPr>
            <a:lvl6pPr marL="2514600" indent="-228600" defTabSz="360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6pPr>
            <a:lvl7pPr marL="2971800" indent="-228600" defTabSz="360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7pPr>
            <a:lvl8pPr marL="3429000" indent="-228600" defTabSz="360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8pPr>
            <a:lvl9pPr marL="3886200" indent="-228600" defTabSz="360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9pPr>
          </a:lstStyle>
          <a:p>
            <a:pPr eaLnBrk="1" hangingPunct="1">
              <a:lnSpc>
                <a:spcPts val="3600"/>
              </a:lnSpc>
            </a:pPr>
            <a:endParaRPr lang="de-DE" altLang="de-DE" sz="2900" b="1" dirty="0">
              <a:latin typeface="Info Display Offc Pro" panose="020B0504030101020102" pitchFamily="34" charset="0"/>
              <a:cs typeface="Info Display Offc Pro" panose="020B0504030101020102" pitchFamily="34" charset="0"/>
            </a:endParaRPr>
          </a:p>
        </p:txBody>
      </p:sp>
      <p:sp>
        <p:nvSpPr>
          <p:cNvPr id="6151" name="Untertitel 2"/>
          <p:cNvSpPr txBox="1">
            <a:spLocks/>
          </p:cNvSpPr>
          <p:nvPr/>
        </p:nvSpPr>
        <p:spPr bwMode="auto">
          <a:xfrm>
            <a:off x="576263" y="215900"/>
            <a:ext cx="539908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indent="-358775" defTabSz="360363">
              <a:tabLst>
                <a:tab pos="350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1pPr>
            <a:lvl2pPr marL="37931725" indent="-37474525" defTabSz="360363">
              <a:tabLst>
                <a:tab pos="350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2pPr>
            <a:lvl3pPr marL="1143000" indent="-228600" defTabSz="360363">
              <a:tabLst>
                <a:tab pos="350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3pPr>
            <a:lvl4pPr marL="1600200" indent="-228600" defTabSz="360363">
              <a:tabLst>
                <a:tab pos="350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4pPr>
            <a:lvl5pPr marL="2057400" indent="-228600" defTabSz="360363">
              <a:tabLst>
                <a:tab pos="350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5pPr>
            <a:lvl6pPr marL="2514600" indent="-228600" defTabSz="360363" eaLnBrk="0" fontAlgn="base" hangingPunct="0">
              <a:spcBef>
                <a:spcPct val="0"/>
              </a:spcBef>
              <a:spcAft>
                <a:spcPct val="0"/>
              </a:spcAft>
              <a:tabLst>
                <a:tab pos="350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6pPr>
            <a:lvl7pPr marL="2971800" indent="-228600" defTabSz="360363" eaLnBrk="0" fontAlgn="base" hangingPunct="0">
              <a:spcBef>
                <a:spcPct val="0"/>
              </a:spcBef>
              <a:spcAft>
                <a:spcPct val="0"/>
              </a:spcAft>
              <a:tabLst>
                <a:tab pos="350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7pPr>
            <a:lvl8pPr marL="3429000" indent="-228600" defTabSz="360363" eaLnBrk="0" fontAlgn="base" hangingPunct="0">
              <a:spcBef>
                <a:spcPct val="0"/>
              </a:spcBef>
              <a:spcAft>
                <a:spcPct val="0"/>
              </a:spcAft>
              <a:tabLst>
                <a:tab pos="350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8pPr>
            <a:lvl9pPr marL="3886200" indent="-228600" defTabSz="360363" eaLnBrk="0" fontAlgn="base" hangingPunct="0">
              <a:spcBef>
                <a:spcPct val="0"/>
              </a:spcBef>
              <a:spcAft>
                <a:spcPct val="0"/>
              </a:spcAft>
              <a:tabLst>
                <a:tab pos="350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9pPr>
          </a:lstStyle>
          <a:p>
            <a:pPr eaLnBrk="1" hangingPunct="1">
              <a:lnSpc>
                <a:spcPts val="3600"/>
              </a:lnSpc>
            </a:pPr>
            <a:r>
              <a:rPr lang="de-DE" altLang="de-DE" sz="2900" dirty="0">
                <a:latin typeface="Info Display Offc Pro Medium" panose="020B0604030101020102" pitchFamily="34" charset="0"/>
                <a:cs typeface="Info Display Offc Pro Medium" panose="020B0604030101020102" pitchFamily="34" charset="0"/>
              </a:rPr>
              <a:t>2. Jahresplanung Q1</a:t>
            </a:r>
          </a:p>
        </p:txBody>
      </p:sp>
      <p:pic>
        <p:nvPicPr>
          <p:cNvPr id="9" name="Inhaltsplatzhalter 3">
            <a:extLst>
              <a:ext uri="{FF2B5EF4-FFF2-40B4-BE49-F238E27FC236}">
                <a16:creationId xmlns:a16="http://schemas.microsoft.com/office/drawing/2014/main" id="{4202A658-E978-42FE-B8B0-DFB493B516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200" y="1110671"/>
            <a:ext cx="7509600" cy="53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318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346AD12C-67E0-CD4D-835C-E82DA7E08264}"/>
              </a:ext>
            </a:extLst>
          </p:cNvPr>
          <p:cNvSpPr/>
          <p:nvPr/>
        </p:nvSpPr>
        <p:spPr>
          <a:xfrm>
            <a:off x="0" y="1143000"/>
            <a:ext cx="9144000" cy="17463"/>
          </a:xfrm>
          <a:prstGeom prst="rect">
            <a:avLst/>
          </a:prstGeom>
          <a:solidFill>
            <a:srgbClr val="B3C919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5E93C50B-21BE-B442-B645-5A5F3F2BCFA0}"/>
              </a:ext>
            </a:extLst>
          </p:cNvPr>
          <p:cNvSpPr/>
          <p:nvPr/>
        </p:nvSpPr>
        <p:spPr>
          <a:xfrm>
            <a:off x="0" y="6497638"/>
            <a:ext cx="9144000" cy="360362"/>
          </a:xfrm>
          <a:prstGeom prst="rect">
            <a:avLst/>
          </a:prstGeom>
          <a:solidFill>
            <a:srgbClr val="B3C919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6148" name="Bild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04800"/>
            <a:ext cx="21463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Untertitel 2"/>
          <p:cNvSpPr txBox="1">
            <a:spLocks/>
          </p:cNvSpPr>
          <p:nvPr/>
        </p:nvSpPr>
        <p:spPr bwMode="auto">
          <a:xfrm>
            <a:off x="576263" y="1439863"/>
            <a:ext cx="84597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indent="-358775" defTabSz="360363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1pPr>
            <a:lvl2pPr marL="37931725" indent="-37474525" defTabSz="360363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2pPr>
            <a:lvl3pPr marL="1143000" indent="-228600" defTabSz="360363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3pPr>
            <a:lvl4pPr marL="1600200" indent="-228600" defTabSz="360363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4pPr>
            <a:lvl5pPr marL="2057400" indent="-228600" defTabSz="360363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5pPr>
            <a:lvl6pPr marL="2514600" indent="-228600" defTabSz="360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6pPr>
            <a:lvl7pPr marL="2971800" indent="-228600" defTabSz="360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7pPr>
            <a:lvl8pPr marL="3429000" indent="-228600" defTabSz="360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8pPr>
            <a:lvl9pPr marL="3886200" indent="-228600" defTabSz="360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9pPr>
          </a:lstStyle>
          <a:p>
            <a:pPr eaLnBrk="1" hangingPunct="1">
              <a:lnSpc>
                <a:spcPts val="3600"/>
              </a:lnSpc>
              <a:buFont typeface="Arial" panose="020B0604020202020204" pitchFamily="34" charset="0"/>
              <a:buNone/>
            </a:pPr>
            <a:endParaRPr lang="de-DE" altLang="de-DE" sz="2900">
              <a:latin typeface="Info-Normal" pitchFamily="10" charset="0"/>
            </a:endParaRPr>
          </a:p>
        </p:txBody>
      </p:sp>
      <p:sp>
        <p:nvSpPr>
          <p:cNvPr id="18" name="Untertitel 2"/>
          <p:cNvSpPr txBox="1">
            <a:spLocks noChangeArrowheads="1"/>
          </p:cNvSpPr>
          <p:nvPr/>
        </p:nvSpPr>
        <p:spPr bwMode="auto">
          <a:xfrm>
            <a:off x="576263" y="1438275"/>
            <a:ext cx="8459787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55575" indent="-514350" defTabSz="360363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1pPr>
            <a:lvl2pPr marL="37931725" indent="-37474525" defTabSz="360363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2pPr>
            <a:lvl3pPr marL="1143000" indent="-228600" defTabSz="360363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3pPr>
            <a:lvl4pPr marL="1600200" indent="-228600" defTabSz="360363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4pPr>
            <a:lvl5pPr marL="2057400" indent="-228600" defTabSz="360363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5pPr>
            <a:lvl6pPr marL="2514600" indent="-228600" defTabSz="360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6pPr>
            <a:lvl7pPr marL="2971800" indent="-228600" defTabSz="360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7pPr>
            <a:lvl8pPr marL="3429000" indent="-228600" defTabSz="360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8pPr>
            <a:lvl9pPr marL="3886200" indent="-228600" defTabSz="360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9pPr>
          </a:lstStyle>
          <a:p>
            <a:pPr eaLnBrk="1" hangingPunct="1">
              <a:lnSpc>
                <a:spcPts val="3600"/>
              </a:lnSpc>
            </a:pPr>
            <a:endParaRPr lang="de-DE" altLang="de-DE" sz="2900" b="1" dirty="0">
              <a:latin typeface="Info Display Offc Pro" panose="020B0504030101020102" pitchFamily="34" charset="0"/>
              <a:cs typeface="Info Display Offc Pro" panose="020B0504030101020102" pitchFamily="34" charset="0"/>
            </a:endParaRPr>
          </a:p>
        </p:txBody>
      </p:sp>
      <p:sp>
        <p:nvSpPr>
          <p:cNvPr id="6151" name="Untertitel 2"/>
          <p:cNvSpPr txBox="1">
            <a:spLocks/>
          </p:cNvSpPr>
          <p:nvPr/>
        </p:nvSpPr>
        <p:spPr bwMode="auto">
          <a:xfrm>
            <a:off x="576263" y="215900"/>
            <a:ext cx="539908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indent="-358775" defTabSz="360363">
              <a:tabLst>
                <a:tab pos="350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1pPr>
            <a:lvl2pPr marL="37931725" indent="-37474525" defTabSz="360363">
              <a:tabLst>
                <a:tab pos="350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2pPr>
            <a:lvl3pPr marL="1143000" indent="-228600" defTabSz="360363">
              <a:tabLst>
                <a:tab pos="350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3pPr>
            <a:lvl4pPr marL="1600200" indent="-228600" defTabSz="360363">
              <a:tabLst>
                <a:tab pos="350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4pPr>
            <a:lvl5pPr marL="2057400" indent="-228600" defTabSz="360363">
              <a:tabLst>
                <a:tab pos="350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5pPr>
            <a:lvl6pPr marL="2514600" indent="-228600" defTabSz="360363" eaLnBrk="0" fontAlgn="base" hangingPunct="0">
              <a:spcBef>
                <a:spcPct val="0"/>
              </a:spcBef>
              <a:spcAft>
                <a:spcPct val="0"/>
              </a:spcAft>
              <a:tabLst>
                <a:tab pos="350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6pPr>
            <a:lvl7pPr marL="2971800" indent="-228600" defTabSz="360363" eaLnBrk="0" fontAlgn="base" hangingPunct="0">
              <a:spcBef>
                <a:spcPct val="0"/>
              </a:spcBef>
              <a:spcAft>
                <a:spcPct val="0"/>
              </a:spcAft>
              <a:tabLst>
                <a:tab pos="350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7pPr>
            <a:lvl8pPr marL="3429000" indent="-228600" defTabSz="360363" eaLnBrk="0" fontAlgn="base" hangingPunct="0">
              <a:spcBef>
                <a:spcPct val="0"/>
              </a:spcBef>
              <a:spcAft>
                <a:spcPct val="0"/>
              </a:spcAft>
              <a:tabLst>
                <a:tab pos="350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8pPr>
            <a:lvl9pPr marL="3886200" indent="-228600" defTabSz="360363" eaLnBrk="0" fontAlgn="base" hangingPunct="0">
              <a:spcBef>
                <a:spcPct val="0"/>
              </a:spcBef>
              <a:spcAft>
                <a:spcPct val="0"/>
              </a:spcAft>
              <a:tabLst>
                <a:tab pos="350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9pPr>
          </a:lstStyle>
          <a:p>
            <a:pPr eaLnBrk="1" hangingPunct="1">
              <a:lnSpc>
                <a:spcPts val="3600"/>
              </a:lnSpc>
            </a:pPr>
            <a:r>
              <a:rPr lang="de-DE" altLang="de-DE" sz="2900" dirty="0">
                <a:latin typeface="Info Display Offc Pro Medium" panose="020B0604030101020102" pitchFamily="34" charset="0"/>
                <a:cs typeface="Info Display Offc Pro Medium" panose="020B0604030101020102" pitchFamily="34" charset="0"/>
              </a:rPr>
              <a:t>3. Punktesystem in der Oberstufe</a:t>
            </a:r>
          </a:p>
        </p:txBody>
      </p:sp>
      <p:pic>
        <p:nvPicPr>
          <p:cNvPr id="10" name="Inhaltsplatzhalter 3">
            <a:extLst>
              <a:ext uri="{FF2B5EF4-FFF2-40B4-BE49-F238E27FC236}">
                <a16:creationId xmlns:a16="http://schemas.microsoft.com/office/drawing/2014/main" id="{D971D1A0-9428-486B-A39D-739CDA6DE5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987" y="1655763"/>
            <a:ext cx="8181541" cy="432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165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346AD12C-67E0-CD4D-835C-E82DA7E08264}"/>
              </a:ext>
            </a:extLst>
          </p:cNvPr>
          <p:cNvSpPr/>
          <p:nvPr/>
        </p:nvSpPr>
        <p:spPr>
          <a:xfrm>
            <a:off x="0" y="1143000"/>
            <a:ext cx="9144000" cy="17463"/>
          </a:xfrm>
          <a:prstGeom prst="rect">
            <a:avLst/>
          </a:prstGeom>
          <a:solidFill>
            <a:srgbClr val="B3C919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5E93C50B-21BE-B442-B645-5A5F3F2BCFA0}"/>
              </a:ext>
            </a:extLst>
          </p:cNvPr>
          <p:cNvSpPr/>
          <p:nvPr/>
        </p:nvSpPr>
        <p:spPr>
          <a:xfrm>
            <a:off x="0" y="6497638"/>
            <a:ext cx="9144000" cy="360362"/>
          </a:xfrm>
          <a:prstGeom prst="rect">
            <a:avLst/>
          </a:prstGeom>
          <a:solidFill>
            <a:srgbClr val="B3C919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6148" name="Bild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04800"/>
            <a:ext cx="21463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Untertitel 2"/>
          <p:cNvSpPr txBox="1">
            <a:spLocks/>
          </p:cNvSpPr>
          <p:nvPr/>
        </p:nvSpPr>
        <p:spPr bwMode="auto">
          <a:xfrm>
            <a:off x="576263" y="1439863"/>
            <a:ext cx="84597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indent="-358775" defTabSz="360363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1pPr>
            <a:lvl2pPr marL="37931725" indent="-37474525" defTabSz="360363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2pPr>
            <a:lvl3pPr marL="1143000" indent="-228600" defTabSz="360363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3pPr>
            <a:lvl4pPr marL="1600200" indent="-228600" defTabSz="360363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4pPr>
            <a:lvl5pPr marL="2057400" indent="-228600" defTabSz="360363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5pPr>
            <a:lvl6pPr marL="2514600" indent="-228600" defTabSz="360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6pPr>
            <a:lvl7pPr marL="2971800" indent="-228600" defTabSz="360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7pPr>
            <a:lvl8pPr marL="3429000" indent="-228600" defTabSz="360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8pPr>
            <a:lvl9pPr marL="3886200" indent="-228600" defTabSz="360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9pPr>
          </a:lstStyle>
          <a:p>
            <a:pPr eaLnBrk="1" hangingPunct="1">
              <a:lnSpc>
                <a:spcPts val="3600"/>
              </a:lnSpc>
              <a:buFont typeface="Arial" panose="020B0604020202020204" pitchFamily="34" charset="0"/>
              <a:buNone/>
            </a:pPr>
            <a:endParaRPr lang="de-DE" altLang="de-DE" sz="2900">
              <a:latin typeface="Info-Normal" pitchFamily="10" charset="0"/>
            </a:endParaRPr>
          </a:p>
        </p:txBody>
      </p:sp>
      <p:sp>
        <p:nvSpPr>
          <p:cNvPr id="18" name="Untertitel 2"/>
          <p:cNvSpPr txBox="1">
            <a:spLocks noChangeArrowheads="1"/>
          </p:cNvSpPr>
          <p:nvPr/>
        </p:nvSpPr>
        <p:spPr bwMode="auto">
          <a:xfrm>
            <a:off x="576263" y="1438275"/>
            <a:ext cx="8459787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55575" indent="-514350" defTabSz="360363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1pPr>
            <a:lvl2pPr marL="37931725" indent="-37474525" defTabSz="360363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2pPr>
            <a:lvl3pPr marL="1143000" indent="-228600" defTabSz="360363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3pPr>
            <a:lvl4pPr marL="1600200" indent="-228600" defTabSz="360363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4pPr>
            <a:lvl5pPr marL="2057400" indent="-228600" defTabSz="360363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5pPr>
            <a:lvl6pPr marL="2514600" indent="-228600" defTabSz="360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6pPr>
            <a:lvl7pPr marL="2971800" indent="-228600" defTabSz="360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7pPr>
            <a:lvl8pPr marL="3429000" indent="-228600" defTabSz="360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8pPr>
            <a:lvl9pPr marL="3886200" indent="-228600" defTabSz="360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9pPr>
          </a:lstStyle>
          <a:p>
            <a:pPr eaLnBrk="1" hangingPunct="1">
              <a:lnSpc>
                <a:spcPts val="3600"/>
              </a:lnSpc>
            </a:pPr>
            <a:endParaRPr lang="de-DE" altLang="de-DE" sz="2900" b="1" dirty="0">
              <a:latin typeface="Info Display Offc Pro" panose="020B0504030101020102" pitchFamily="34" charset="0"/>
              <a:cs typeface="Info Display Offc Pro" panose="020B0504030101020102" pitchFamily="34" charset="0"/>
            </a:endParaRPr>
          </a:p>
        </p:txBody>
      </p:sp>
      <p:sp>
        <p:nvSpPr>
          <p:cNvPr id="6151" name="Untertitel 2"/>
          <p:cNvSpPr txBox="1">
            <a:spLocks/>
          </p:cNvSpPr>
          <p:nvPr/>
        </p:nvSpPr>
        <p:spPr bwMode="auto">
          <a:xfrm>
            <a:off x="576263" y="215900"/>
            <a:ext cx="539908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indent="-358775" defTabSz="360363">
              <a:tabLst>
                <a:tab pos="350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1pPr>
            <a:lvl2pPr marL="37931725" indent="-37474525" defTabSz="360363">
              <a:tabLst>
                <a:tab pos="350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2pPr>
            <a:lvl3pPr marL="1143000" indent="-228600" defTabSz="360363">
              <a:tabLst>
                <a:tab pos="350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3pPr>
            <a:lvl4pPr marL="1600200" indent="-228600" defTabSz="360363">
              <a:tabLst>
                <a:tab pos="350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4pPr>
            <a:lvl5pPr marL="2057400" indent="-228600" defTabSz="360363">
              <a:tabLst>
                <a:tab pos="350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5pPr>
            <a:lvl6pPr marL="2514600" indent="-228600" defTabSz="360363" eaLnBrk="0" fontAlgn="base" hangingPunct="0">
              <a:spcBef>
                <a:spcPct val="0"/>
              </a:spcBef>
              <a:spcAft>
                <a:spcPct val="0"/>
              </a:spcAft>
              <a:tabLst>
                <a:tab pos="350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6pPr>
            <a:lvl7pPr marL="2971800" indent="-228600" defTabSz="360363" eaLnBrk="0" fontAlgn="base" hangingPunct="0">
              <a:spcBef>
                <a:spcPct val="0"/>
              </a:spcBef>
              <a:spcAft>
                <a:spcPct val="0"/>
              </a:spcAft>
              <a:tabLst>
                <a:tab pos="350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7pPr>
            <a:lvl8pPr marL="3429000" indent="-228600" defTabSz="360363" eaLnBrk="0" fontAlgn="base" hangingPunct="0">
              <a:spcBef>
                <a:spcPct val="0"/>
              </a:spcBef>
              <a:spcAft>
                <a:spcPct val="0"/>
              </a:spcAft>
              <a:tabLst>
                <a:tab pos="350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8pPr>
            <a:lvl9pPr marL="3886200" indent="-228600" defTabSz="360363" eaLnBrk="0" fontAlgn="base" hangingPunct="0">
              <a:spcBef>
                <a:spcPct val="0"/>
              </a:spcBef>
              <a:spcAft>
                <a:spcPct val="0"/>
              </a:spcAft>
              <a:tabLst>
                <a:tab pos="350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9pPr>
          </a:lstStyle>
          <a:p>
            <a:pPr eaLnBrk="1" hangingPunct="1">
              <a:lnSpc>
                <a:spcPts val="3600"/>
              </a:lnSpc>
            </a:pPr>
            <a:r>
              <a:rPr lang="de-DE" altLang="de-DE" sz="2900" dirty="0">
                <a:latin typeface="Info Display Offc Pro Medium" panose="020B0604030101020102" pitchFamily="34" charset="0"/>
                <a:cs typeface="Info Display Offc Pro Medium" panose="020B0604030101020102" pitchFamily="34" charset="0"/>
              </a:rPr>
              <a:t>3. Punktesystem in der Oberstufe</a:t>
            </a:r>
          </a:p>
        </p:txBody>
      </p:sp>
      <p:pic>
        <p:nvPicPr>
          <p:cNvPr id="9" name="Inhaltsplatzhalter 3">
            <a:extLst>
              <a:ext uri="{FF2B5EF4-FFF2-40B4-BE49-F238E27FC236}">
                <a16:creationId xmlns:a16="http://schemas.microsoft.com/office/drawing/2014/main" id="{5935A51D-672A-4AE2-9104-574141AE95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961" y="1241638"/>
            <a:ext cx="7231564" cy="52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583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346AD12C-67E0-CD4D-835C-E82DA7E08264}"/>
              </a:ext>
            </a:extLst>
          </p:cNvPr>
          <p:cNvSpPr/>
          <p:nvPr/>
        </p:nvSpPr>
        <p:spPr>
          <a:xfrm>
            <a:off x="0" y="1143000"/>
            <a:ext cx="9144000" cy="17463"/>
          </a:xfrm>
          <a:prstGeom prst="rect">
            <a:avLst/>
          </a:prstGeom>
          <a:solidFill>
            <a:srgbClr val="B3C919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5E93C50B-21BE-B442-B645-5A5F3F2BCFA0}"/>
              </a:ext>
            </a:extLst>
          </p:cNvPr>
          <p:cNvSpPr/>
          <p:nvPr/>
        </p:nvSpPr>
        <p:spPr>
          <a:xfrm>
            <a:off x="0" y="6497638"/>
            <a:ext cx="9144000" cy="360362"/>
          </a:xfrm>
          <a:prstGeom prst="rect">
            <a:avLst/>
          </a:prstGeom>
          <a:solidFill>
            <a:srgbClr val="B3C919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6148" name="Bild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04800"/>
            <a:ext cx="21463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Untertitel 2"/>
          <p:cNvSpPr txBox="1">
            <a:spLocks/>
          </p:cNvSpPr>
          <p:nvPr/>
        </p:nvSpPr>
        <p:spPr bwMode="auto">
          <a:xfrm>
            <a:off x="576263" y="1439863"/>
            <a:ext cx="84597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indent="-358775" defTabSz="360363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1pPr>
            <a:lvl2pPr marL="37931725" indent="-37474525" defTabSz="360363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2pPr>
            <a:lvl3pPr marL="1143000" indent="-228600" defTabSz="360363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3pPr>
            <a:lvl4pPr marL="1600200" indent="-228600" defTabSz="360363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4pPr>
            <a:lvl5pPr marL="2057400" indent="-228600" defTabSz="360363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5pPr>
            <a:lvl6pPr marL="2514600" indent="-228600" defTabSz="360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6pPr>
            <a:lvl7pPr marL="2971800" indent="-228600" defTabSz="360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7pPr>
            <a:lvl8pPr marL="3429000" indent="-228600" defTabSz="360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8pPr>
            <a:lvl9pPr marL="3886200" indent="-228600" defTabSz="360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9pPr>
          </a:lstStyle>
          <a:p>
            <a:pPr eaLnBrk="1" hangingPunct="1">
              <a:lnSpc>
                <a:spcPts val="3600"/>
              </a:lnSpc>
              <a:buFont typeface="Arial" panose="020B0604020202020204" pitchFamily="34" charset="0"/>
              <a:buNone/>
            </a:pPr>
            <a:endParaRPr lang="de-DE" altLang="de-DE" sz="2900">
              <a:latin typeface="Info-Normal" pitchFamily="10" charset="0"/>
            </a:endParaRPr>
          </a:p>
        </p:txBody>
      </p:sp>
      <p:sp>
        <p:nvSpPr>
          <p:cNvPr id="18" name="Untertitel 2"/>
          <p:cNvSpPr txBox="1">
            <a:spLocks noChangeArrowheads="1"/>
          </p:cNvSpPr>
          <p:nvPr/>
        </p:nvSpPr>
        <p:spPr bwMode="auto">
          <a:xfrm>
            <a:off x="253921" y="1308894"/>
            <a:ext cx="8459787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55575" indent="-514350" defTabSz="360363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1pPr>
            <a:lvl2pPr marL="37931725" indent="-37474525" defTabSz="360363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2pPr>
            <a:lvl3pPr marL="1143000" indent="-228600" defTabSz="360363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3pPr>
            <a:lvl4pPr marL="1600200" indent="-228600" defTabSz="360363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4pPr>
            <a:lvl5pPr marL="2057400" indent="-228600" defTabSz="360363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5pPr>
            <a:lvl6pPr marL="2514600" indent="-228600" defTabSz="360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6pPr>
            <a:lvl7pPr marL="2971800" indent="-228600" defTabSz="360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7pPr>
            <a:lvl8pPr marL="3429000" indent="-228600" defTabSz="360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8pPr>
            <a:lvl9pPr marL="3886200" indent="-228600" defTabSz="360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9pPr>
          </a:lstStyle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de-DE" altLang="de-DE" sz="2600" dirty="0">
                <a:latin typeface="Info Display Offc Pro" panose="020B0504030101020102" pitchFamily="34" charset="0"/>
                <a:cs typeface="Info Display Offc Pro" panose="020B0504030101020102" pitchFamily="34" charset="0"/>
              </a:rPr>
              <a:t>Ein Defizit bedeutet, dass man bei einer Halbjahreszensur nur die Note 4- oder schlechter (also max. 4 Punkte) erreicht hat.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de-DE" altLang="de-DE" sz="2600" dirty="0">
                <a:latin typeface="Info Display Offc Pro" panose="020B0504030101020102" pitchFamily="34" charset="0"/>
                <a:cs typeface="Info Display Offc Pro" panose="020B0504030101020102" pitchFamily="34" charset="0"/>
              </a:rPr>
              <a:t>Während der gesamten Q-Phase sind maximal</a:t>
            </a:r>
          </a:p>
          <a:p>
            <a:pPr marL="0" indent="0" eaLnBrk="1" hangingPunct="1"/>
            <a:r>
              <a:rPr lang="de-DE" altLang="de-DE" sz="2600" dirty="0">
                <a:latin typeface="Info Display Offc Pro" panose="020B0504030101020102" pitchFamily="34" charset="0"/>
                <a:cs typeface="Info Display Offc Pro" panose="020B0504030101020102" pitchFamily="34" charset="0"/>
              </a:rPr>
              <a:t>		- 3 Defizite in den Leistungskursen</a:t>
            </a:r>
          </a:p>
          <a:p>
            <a:pPr marL="0" indent="0" eaLnBrk="1" hangingPunct="1"/>
            <a:r>
              <a:rPr lang="de-DE" altLang="de-DE" sz="2600" dirty="0">
                <a:latin typeface="Info Display Offc Pro" panose="020B0504030101020102" pitchFamily="34" charset="0"/>
                <a:cs typeface="Info Display Offc Pro" panose="020B0504030101020102" pitchFamily="34" charset="0"/>
              </a:rPr>
              <a:t>		- 6-8 anrechenbare Defizite in den Grundkursen möglich.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de-DE" altLang="de-DE" sz="2600" dirty="0">
                <a:latin typeface="Info Display Offc Pro" panose="020B0504030101020102" pitchFamily="34" charset="0"/>
                <a:cs typeface="Info Display Offc Pro" panose="020B0504030101020102" pitchFamily="34" charset="0"/>
              </a:rPr>
              <a:t>Insgesamt sind nur 6-8 Defizite möglich!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de-DE" altLang="de-DE" sz="2600" dirty="0">
                <a:latin typeface="Info Display Offc Pro" panose="020B0504030101020102" pitchFamily="34" charset="0"/>
                <a:cs typeface="Info Display Offc Pro" panose="020B0504030101020102" pitchFamily="34" charset="0"/>
              </a:rPr>
              <a:t>Kurse, die mit 0 Punkten abgeschlossen werden, gelten als nicht belegt </a:t>
            </a:r>
            <a:r>
              <a:rPr lang="de-DE" altLang="de-DE" sz="2600" dirty="0">
                <a:latin typeface="Info Display Offc Pro" panose="020B0504030101020102" pitchFamily="34" charset="0"/>
                <a:cs typeface="Info Display Offc Pro" panose="020B0504030101020102" pitchFamily="34" charset="0"/>
                <a:sym typeface="Wingdings" panose="05000000000000000000" pitchFamily="2" charset="2"/>
              </a:rPr>
              <a:t> Konsequenz: Wiederholung des Schuljahres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de-DE" altLang="de-DE" sz="2600" dirty="0">
                <a:latin typeface="Info Display Offc Pro" panose="020B0504030101020102" pitchFamily="34" charset="0"/>
                <a:cs typeface="Info Display Offc Pro" panose="020B0504030101020102" pitchFamily="34" charset="0"/>
                <a:sym typeface="Wingdings" panose="05000000000000000000" pitchFamily="2" charset="2"/>
              </a:rPr>
              <a:t>Das gleiche gilt, wenn ein Kurs aufgrund von zu hohen Fehlstunden nicht bewertet werden kann.</a:t>
            </a:r>
            <a:endParaRPr lang="de-DE" altLang="de-DE" sz="2600" dirty="0">
              <a:latin typeface="Info Display Offc Pro" panose="020B0504030101020102" pitchFamily="34" charset="0"/>
              <a:cs typeface="Info Display Offc Pro" panose="020B0504030101020102" pitchFamily="34" charset="0"/>
            </a:endParaRPr>
          </a:p>
          <a:p>
            <a:pPr eaLnBrk="1" hangingPunct="1">
              <a:lnSpc>
                <a:spcPts val="3600"/>
              </a:lnSpc>
              <a:buFont typeface="Arial" panose="020B0604020202020204" pitchFamily="34" charset="0"/>
              <a:buChar char="•"/>
            </a:pPr>
            <a:endParaRPr lang="de-DE" altLang="de-DE" sz="2900" dirty="0">
              <a:latin typeface="Info Display Offc Pro" panose="020B0504030101020102" pitchFamily="34" charset="0"/>
              <a:cs typeface="Info Display Offc Pro" panose="020B0504030101020102" pitchFamily="34" charset="0"/>
            </a:endParaRPr>
          </a:p>
        </p:txBody>
      </p:sp>
      <p:sp>
        <p:nvSpPr>
          <p:cNvPr id="6151" name="Untertitel 2"/>
          <p:cNvSpPr txBox="1">
            <a:spLocks/>
          </p:cNvSpPr>
          <p:nvPr/>
        </p:nvSpPr>
        <p:spPr bwMode="auto">
          <a:xfrm>
            <a:off x="576263" y="215900"/>
            <a:ext cx="539908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indent="-358775" defTabSz="360363">
              <a:tabLst>
                <a:tab pos="350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1pPr>
            <a:lvl2pPr marL="37931725" indent="-37474525" defTabSz="360363">
              <a:tabLst>
                <a:tab pos="350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2pPr>
            <a:lvl3pPr marL="1143000" indent="-228600" defTabSz="360363">
              <a:tabLst>
                <a:tab pos="350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3pPr>
            <a:lvl4pPr marL="1600200" indent="-228600" defTabSz="360363">
              <a:tabLst>
                <a:tab pos="350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4pPr>
            <a:lvl5pPr marL="2057400" indent="-228600" defTabSz="360363">
              <a:tabLst>
                <a:tab pos="350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5pPr>
            <a:lvl6pPr marL="2514600" indent="-228600" defTabSz="360363" eaLnBrk="0" fontAlgn="base" hangingPunct="0">
              <a:spcBef>
                <a:spcPct val="0"/>
              </a:spcBef>
              <a:spcAft>
                <a:spcPct val="0"/>
              </a:spcAft>
              <a:tabLst>
                <a:tab pos="350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6pPr>
            <a:lvl7pPr marL="2971800" indent="-228600" defTabSz="360363" eaLnBrk="0" fontAlgn="base" hangingPunct="0">
              <a:spcBef>
                <a:spcPct val="0"/>
              </a:spcBef>
              <a:spcAft>
                <a:spcPct val="0"/>
              </a:spcAft>
              <a:tabLst>
                <a:tab pos="350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7pPr>
            <a:lvl8pPr marL="3429000" indent="-228600" defTabSz="360363" eaLnBrk="0" fontAlgn="base" hangingPunct="0">
              <a:spcBef>
                <a:spcPct val="0"/>
              </a:spcBef>
              <a:spcAft>
                <a:spcPct val="0"/>
              </a:spcAft>
              <a:tabLst>
                <a:tab pos="350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8pPr>
            <a:lvl9pPr marL="3886200" indent="-228600" defTabSz="360363" eaLnBrk="0" fontAlgn="base" hangingPunct="0">
              <a:spcBef>
                <a:spcPct val="0"/>
              </a:spcBef>
              <a:spcAft>
                <a:spcPct val="0"/>
              </a:spcAft>
              <a:tabLst>
                <a:tab pos="350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9pPr>
          </a:lstStyle>
          <a:p>
            <a:pPr eaLnBrk="1" hangingPunct="1">
              <a:lnSpc>
                <a:spcPts val="3600"/>
              </a:lnSpc>
            </a:pPr>
            <a:r>
              <a:rPr lang="de-DE" altLang="de-DE" sz="2900" dirty="0">
                <a:latin typeface="Info Display Offc Pro Medium" panose="020B0604030101020102" pitchFamily="34" charset="0"/>
                <a:cs typeface="Info Display Offc Pro Medium" panose="020B0604030101020102" pitchFamily="34" charset="0"/>
              </a:rPr>
              <a:t>4. Defizitregelungen</a:t>
            </a:r>
          </a:p>
        </p:txBody>
      </p:sp>
    </p:spTree>
    <p:extLst>
      <p:ext uri="{BB962C8B-B14F-4D97-AF65-F5344CB8AC3E}">
        <p14:creationId xmlns:p14="http://schemas.microsoft.com/office/powerpoint/2010/main" val="22454884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661</Words>
  <Application>Microsoft Office PowerPoint</Application>
  <PresentationFormat>Bildschirmpräsentation (4:3)</PresentationFormat>
  <Paragraphs>108</Paragraphs>
  <Slides>20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7" baseType="lpstr">
      <vt:lpstr>Calibri Light</vt:lpstr>
      <vt:lpstr>Calibri</vt:lpstr>
      <vt:lpstr>Info Display Offc Pro Medium</vt:lpstr>
      <vt:lpstr>Info Display Offc Pro</vt:lpstr>
      <vt:lpstr>Info-Normal</vt:lpstr>
      <vt:lpstr>Arial</vt:lpstr>
      <vt:lpstr>Office-Design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 Elterninfo Oberstufe</dc:title>
  <dc:subject/>
  <dc:creator>Melanie Reckordt</dc:creator>
  <cp:keywords/>
  <dc:description/>
  <cp:lastModifiedBy>Christian Ortkrass</cp:lastModifiedBy>
  <cp:revision>184</cp:revision>
  <cp:lastPrinted>2019-06-16T14:09:07Z</cp:lastPrinted>
  <dcterms:created xsi:type="dcterms:W3CDTF">2018-06-07T07:31:49Z</dcterms:created>
  <dcterms:modified xsi:type="dcterms:W3CDTF">2020-08-26T09:04:06Z</dcterms:modified>
  <cp:category/>
</cp:coreProperties>
</file>