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handoutMasterIdLst>
    <p:handoutMasterId r:id="rId31"/>
  </p:handoutMasterIdLst>
  <p:sldIdLst>
    <p:sldId id="257" r:id="rId2"/>
    <p:sldId id="268" r:id="rId3"/>
    <p:sldId id="258" r:id="rId4"/>
    <p:sldId id="306" r:id="rId5"/>
    <p:sldId id="307" r:id="rId6"/>
    <p:sldId id="308" r:id="rId7"/>
    <p:sldId id="309" r:id="rId8"/>
    <p:sldId id="259" r:id="rId9"/>
    <p:sldId id="303" r:id="rId10"/>
    <p:sldId id="315" r:id="rId11"/>
    <p:sldId id="311" r:id="rId12"/>
    <p:sldId id="310" r:id="rId13"/>
    <p:sldId id="312" r:id="rId14"/>
    <p:sldId id="313" r:id="rId15"/>
    <p:sldId id="314" r:id="rId16"/>
    <p:sldId id="316" r:id="rId17"/>
    <p:sldId id="289" r:id="rId18"/>
    <p:sldId id="318" r:id="rId19"/>
    <p:sldId id="328" r:id="rId20"/>
    <p:sldId id="320" r:id="rId21"/>
    <p:sldId id="321" r:id="rId22"/>
    <p:sldId id="322" r:id="rId23"/>
    <p:sldId id="323" r:id="rId24"/>
    <p:sldId id="326" r:id="rId25"/>
    <p:sldId id="327" r:id="rId26"/>
    <p:sldId id="293" r:id="rId27"/>
    <p:sldId id="325" r:id="rId28"/>
    <p:sldId id="302" r:id="rId29"/>
  </p:sldIdLst>
  <p:sldSz cx="9144000" cy="6858000" type="screen4x3"/>
  <p:notesSz cx="6858000" cy="9144000"/>
  <p:embeddedFontLst>
    <p:embeddedFont>
      <p:font typeface="Tahoma" panose="020B0604030504040204" pitchFamily="34" charset="0"/>
      <p:regular r:id="rId32"/>
      <p:bold r:id="rId33"/>
    </p:embeddedFont>
    <p:embeddedFont>
      <p:font typeface="Info Display Offc Pro Medium" panose="020B0604030101020102" pitchFamily="34" charset="0"/>
      <p:regular r:id="rId34"/>
      <p:italic r:id="rId35"/>
    </p:embeddedFont>
    <p:embeddedFont>
      <p:font typeface="Calibri" panose="020F0502020204030204" pitchFamily="34" charset="0"/>
      <p:regular r:id="rId36"/>
      <p:bold r:id="rId37"/>
      <p:italic r:id="rId38"/>
      <p:boldItalic r:id="rId39"/>
    </p:embeddedFont>
    <p:embeddedFont>
      <p:font typeface="Info Display Offc Pro" panose="020B0504030101020102" pitchFamily="34" charset="0"/>
      <p:regular r:id="rId40"/>
      <p:bold r:id="rId41"/>
      <p:italic r:id="rId42"/>
      <p:boldItalic r:id="rId43"/>
    </p:embeddedFont>
  </p:embeddedFontLst>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Geneva" pitchFamily="10"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Geneva" pitchFamily="10"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Geneva" pitchFamily="10"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Geneva" pitchFamily="10"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Geneva" pitchFamily="10" charset="-128"/>
        <a:cs typeface="+mn-cs"/>
      </a:defRPr>
    </a:lvl5pPr>
    <a:lvl6pPr marL="2286000" algn="l" defTabSz="914400" rtl="0" eaLnBrk="1" latinLnBrk="0" hangingPunct="1">
      <a:defRPr kern="1200">
        <a:solidFill>
          <a:schemeClr val="tx1"/>
        </a:solidFill>
        <a:latin typeface="Arial" panose="020B0604020202020204" pitchFamily="34" charset="0"/>
        <a:ea typeface="Geneva" pitchFamily="10" charset="-128"/>
        <a:cs typeface="+mn-cs"/>
      </a:defRPr>
    </a:lvl6pPr>
    <a:lvl7pPr marL="2743200" algn="l" defTabSz="914400" rtl="0" eaLnBrk="1" latinLnBrk="0" hangingPunct="1">
      <a:defRPr kern="1200">
        <a:solidFill>
          <a:schemeClr val="tx1"/>
        </a:solidFill>
        <a:latin typeface="Arial" panose="020B0604020202020204" pitchFamily="34" charset="0"/>
        <a:ea typeface="Geneva" pitchFamily="10" charset="-128"/>
        <a:cs typeface="+mn-cs"/>
      </a:defRPr>
    </a:lvl7pPr>
    <a:lvl8pPr marL="3200400" algn="l" defTabSz="914400" rtl="0" eaLnBrk="1" latinLnBrk="0" hangingPunct="1">
      <a:defRPr kern="1200">
        <a:solidFill>
          <a:schemeClr val="tx1"/>
        </a:solidFill>
        <a:latin typeface="Arial" panose="020B0604020202020204" pitchFamily="34" charset="0"/>
        <a:ea typeface="Geneva" pitchFamily="10" charset="-128"/>
        <a:cs typeface="+mn-cs"/>
      </a:defRPr>
    </a:lvl8pPr>
    <a:lvl9pPr marL="3657600" algn="l" defTabSz="914400" rtl="0" eaLnBrk="1" latinLnBrk="0" hangingPunct="1">
      <a:defRPr kern="1200">
        <a:solidFill>
          <a:schemeClr val="tx1"/>
        </a:solidFill>
        <a:latin typeface="Arial" panose="020B0604020202020204" pitchFamily="34" charset="0"/>
        <a:ea typeface="Geneva" pitchFamily="10" charset="-128"/>
        <a:cs typeface="+mn-cs"/>
      </a:defRPr>
    </a:lvl9pPr>
  </p:defaultTextStyle>
  <p:extLst>
    <p:ext uri="{EFAFB233-063F-42B5-8137-9DF3F51BA10A}">
      <p15:sldGuideLst xmlns:p15="http://schemas.microsoft.com/office/powerpoint/2012/main">
        <p15:guide id="1" orient="horz" pos="1117">
          <p15:clr>
            <a:srgbClr val="A4A3A4"/>
          </p15:clr>
        </p15:guide>
        <p15:guide id="2" pos="3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674"/>
  </p:normalViewPr>
  <p:slideViewPr>
    <p:cSldViewPr snapToGrid="0">
      <p:cViewPr varScale="1">
        <p:scale>
          <a:sx n="102" d="100"/>
          <a:sy n="102" d="100"/>
        </p:scale>
        <p:origin x="1014" y="72"/>
      </p:cViewPr>
      <p:guideLst>
        <p:guide orient="horz" pos="1117"/>
        <p:guide pos="36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03722061-5E77-944B-A673-23D4B768832C}"/>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ea typeface="Geneva" panose="020B0503030404040204" pitchFamily="34" charset="0"/>
              </a:defRPr>
            </a:lvl1pPr>
          </a:lstStyle>
          <a:p>
            <a:pPr>
              <a:defRPr/>
            </a:pPr>
            <a:endParaRPr lang="de-DE" altLang="de-DE"/>
          </a:p>
        </p:txBody>
      </p:sp>
      <p:sp>
        <p:nvSpPr>
          <p:cNvPr id="3" name="Datumsplatzhalter 2">
            <a:extLst>
              <a:ext uri="{FF2B5EF4-FFF2-40B4-BE49-F238E27FC236}">
                <a16:creationId xmlns:a16="http://schemas.microsoft.com/office/drawing/2014/main" id="{823A000D-DA9B-6044-8CE0-33C6D3267E93}"/>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Geneva" panose="020B0503030404040204" pitchFamily="34" charset="0"/>
              </a:defRPr>
            </a:lvl1pPr>
          </a:lstStyle>
          <a:p>
            <a:pPr>
              <a:defRPr/>
            </a:pPr>
            <a:fld id="{7D66CC15-DC26-403D-9343-FC8AB2A64F3A}" type="datetime1">
              <a:rPr lang="de-DE" altLang="de-DE"/>
              <a:pPr>
                <a:defRPr/>
              </a:pPr>
              <a:t>14.11.2018</a:t>
            </a:fld>
            <a:endParaRPr lang="de-DE" altLang="de-DE"/>
          </a:p>
        </p:txBody>
      </p:sp>
      <p:sp>
        <p:nvSpPr>
          <p:cNvPr id="4" name="Fußzeilenplatzhalter 3">
            <a:extLst>
              <a:ext uri="{FF2B5EF4-FFF2-40B4-BE49-F238E27FC236}">
                <a16:creationId xmlns:a16="http://schemas.microsoft.com/office/drawing/2014/main" id="{8E8172B2-ABE1-3C4A-A9A7-8A904D417D86}"/>
              </a:ext>
            </a:extLst>
          </p:cNvPr>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ea typeface="Geneva" panose="020B0503030404040204" pitchFamily="34" charset="0"/>
              </a:defRPr>
            </a:lvl1pPr>
          </a:lstStyle>
          <a:p>
            <a:pPr>
              <a:defRPr/>
            </a:pPr>
            <a:endParaRPr lang="de-DE" altLang="de-DE"/>
          </a:p>
        </p:txBody>
      </p:sp>
      <p:sp>
        <p:nvSpPr>
          <p:cNvPr id="5" name="Foliennummernplatzhalter 4">
            <a:extLst>
              <a:ext uri="{FF2B5EF4-FFF2-40B4-BE49-F238E27FC236}">
                <a16:creationId xmlns:a16="http://schemas.microsoft.com/office/drawing/2014/main" id="{CE0F406C-CAFE-624A-A1E6-786E9861E215}"/>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Geneva" panose="020B0503030404040204" pitchFamily="34" charset="0"/>
              </a:defRPr>
            </a:lvl1pPr>
          </a:lstStyle>
          <a:p>
            <a:pPr>
              <a:defRPr/>
            </a:pPr>
            <a:fld id="{3D01A855-C364-4DC6-81EF-CBF04707D6CE}"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5E50D77-18CC-1448-BA35-7620CEC5CC15}"/>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Geneva" panose="020B0503030404040204" pitchFamily="34" charset="0"/>
              </a:defRPr>
            </a:lvl1pPr>
          </a:lstStyle>
          <a:p>
            <a:pPr>
              <a:defRPr/>
            </a:pPr>
            <a:endParaRPr lang="de-DE" altLang="de-DE"/>
          </a:p>
        </p:txBody>
      </p:sp>
      <p:sp>
        <p:nvSpPr>
          <p:cNvPr id="3" name="Datumsplatzhalter 2">
            <a:extLst>
              <a:ext uri="{FF2B5EF4-FFF2-40B4-BE49-F238E27FC236}">
                <a16:creationId xmlns:a16="http://schemas.microsoft.com/office/drawing/2014/main" id="{F355F324-A704-774F-A47B-2A274F34E5E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Geneva" panose="020B0503030404040204" pitchFamily="34" charset="0"/>
              </a:defRPr>
            </a:lvl1pPr>
          </a:lstStyle>
          <a:p>
            <a:pPr>
              <a:defRPr/>
            </a:pPr>
            <a:fld id="{EEA04418-CB5A-47E2-8ABE-2FAF01934E9B}" type="datetime1">
              <a:rPr lang="de-DE" altLang="de-DE"/>
              <a:pPr>
                <a:defRPr/>
              </a:pPr>
              <a:t>14.11.2018</a:t>
            </a:fld>
            <a:endParaRPr lang="de-DE" altLang="de-DE"/>
          </a:p>
        </p:txBody>
      </p:sp>
      <p:sp>
        <p:nvSpPr>
          <p:cNvPr id="4" name="Folienbildplatzhalter 3">
            <a:extLst>
              <a:ext uri="{FF2B5EF4-FFF2-40B4-BE49-F238E27FC236}">
                <a16:creationId xmlns:a16="http://schemas.microsoft.com/office/drawing/2014/main" id="{44ABF016-3944-2C40-B77D-099179DCD879}"/>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de-DE" altLang="de-DE" noProof="0"/>
          </a:p>
        </p:txBody>
      </p:sp>
      <p:sp>
        <p:nvSpPr>
          <p:cNvPr id="5" name="Notizenplatzhalter 4">
            <a:extLst>
              <a:ext uri="{FF2B5EF4-FFF2-40B4-BE49-F238E27FC236}">
                <a16:creationId xmlns:a16="http://schemas.microsoft.com/office/drawing/2014/main" id="{3353D2BE-F351-9942-8CA1-B2E032DA0585}"/>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de-DE" altLang="de-DE" noProof="0"/>
              <a:t>Mastertextformat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6" name="Fußzeilenplatzhalter 5">
            <a:extLst>
              <a:ext uri="{FF2B5EF4-FFF2-40B4-BE49-F238E27FC236}">
                <a16:creationId xmlns:a16="http://schemas.microsoft.com/office/drawing/2014/main" id="{547C6C98-398D-B343-B9E9-ED74C92290DA}"/>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Geneva" panose="020B0503030404040204" pitchFamily="34" charset="0"/>
              </a:defRPr>
            </a:lvl1pPr>
          </a:lstStyle>
          <a:p>
            <a:pPr>
              <a:defRPr/>
            </a:pPr>
            <a:endParaRPr lang="de-DE" altLang="de-DE"/>
          </a:p>
        </p:txBody>
      </p:sp>
      <p:sp>
        <p:nvSpPr>
          <p:cNvPr id="7" name="Foliennummernplatzhalter 6">
            <a:extLst>
              <a:ext uri="{FF2B5EF4-FFF2-40B4-BE49-F238E27FC236}">
                <a16:creationId xmlns:a16="http://schemas.microsoft.com/office/drawing/2014/main" id="{5FCF7509-BBF4-0347-9170-C95BD923998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Geneva" panose="020B0503030404040204" pitchFamily="34" charset="0"/>
              </a:defRPr>
            </a:lvl1pPr>
          </a:lstStyle>
          <a:p>
            <a:pPr>
              <a:defRPr/>
            </a:pPr>
            <a:fld id="{9CA867C7-6439-4B91-87D5-C4CA742883CA}"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Geneva" pitchFamily="4" charset="-128"/>
        <a:cs typeface="Geneva" pitchFamily="4" charset="-128"/>
      </a:defRPr>
    </a:lvl1pPr>
    <a:lvl2pPr marL="457200" algn="l" defTabSz="457200" rtl="0" eaLnBrk="0" fontAlgn="base" hangingPunct="0">
      <a:spcBef>
        <a:spcPct val="30000"/>
      </a:spcBef>
      <a:spcAft>
        <a:spcPct val="0"/>
      </a:spcAft>
      <a:defRPr sz="1200" kern="1200">
        <a:solidFill>
          <a:schemeClr val="tx1"/>
        </a:solidFill>
        <a:latin typeface="+mn-lt"/>
        <a:ea typeface="Geneva" pitchFamily="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Geneva" pitchFamily="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Geneva" pitchFamily="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Geneva" pitchFamily="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ea typeface="Geneva" pitchFamily="10" charset="-128"/>
            </a:endParaRPr>
          </a:p>
        </p:txBody>
      </p:sp>
      <p:sp>
        <p:nvSpPr>
          <p:cNvPr id="81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10" charset="-128"/>
              </a:defRPr>
            </a:lvl1pPr>
            <a:lvl2pPr marL="37931725" indent="-37474525">
              <a:defRPr>
                <a:solidFill>
                  <a:schemeClr val="tx1"/>
                </a:solidFill>
                <a:latin typeface="Arial" panose="020B0604020202020204" pitchFamily="34" charset="0"/>
                <a:ea typeface="Geneva" pitchFamily="10" charset="-128"/>
              </a:defRPr>
            </a:lvl2pPr>
            <a:lvl3pPr marL="1143000" indent="-228600">
              <a:defRPr>
                <a:solidFill>
                  <a:schemeClr val="tx1"/>
                </a:solidFill>
                <a:latin typeface="Arial" panose="020B0604020202020204" pitchFamily="34" charset="0"/>
                <a:ea typeface="Geneva" pitchFamily="10" charset="-128"/>
              </a:defRPr>
            </a:lvl3pPr>
            <a:lvl4pPr marL="1600200" indent="-228600">
              <a:defRPr>
                <a:solidFill>
                  <a:schemeClr val="tx1"/>
                </a:solidFill>
                <a:latin typeface="Arial" panose="020B0604020202020204" pitchFamily="34" charset="0"/>
                <a:ea typeface="Geneva" pitchFamily="10" charset="-128"/>
              </a:defRPr>
            </a:lvl4pPr>
            <a:lvl5pPr marL="2057400" indent="-228600">
              <a:defRPr>
                <a:solidFill>
                  <a:schemeClr val="tx1"/>
                </a:solidFill>
                <a:latin typeface="Arial" panose="020B0604020202020204" pitchFamily="34" charset="0"/>
                <a:ea typeface="Geneva" pitchFamily="1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pitchFamily="1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pitchFamily="1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pitchFamily="1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pitchFamily="10" charset="-128"/>
              </a:defRPr>
            </a:lvl9pPr>
          </a:lstStyle>
          <a:p>
            <a:fld id="{6727EF30-D815-4E44-83C7-9D96B40ACA9F}" type="slidenum">
              <a:rPr lang="de-DE" altLang="de-DE" smtClean="0"/>
              <a:pPr/>
              <a:t>8</a:t>
            </a:fld>
            <a:endParaRPr lang="de-DE" alt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ea typeface="Geneva" pitchFamily="10" charset="-128"/>
            </a:endParaRPr>
          </a:p>
        </p:txBody>
      </p:sp>
      <p:sp>
        <p:nvSpPr>
          <p:cNvPr id="143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10" charset="-128"/>
              </a:defRPr>
            </a:lvl1pPr>
            <a:lvl2pPr marL="37931725" indent="-37474525">
              <a:defRPr>
                <a:solidFill>
                  <a:schemeClr val="tx1"/>
                </a:solidFill>
                <a:latin typeface="Arial" panose="020B0604020202020204" pitchFamily="34" charset="0"/>
                <a:ea typeface="Geneva" pitchFamily="10" charset="-128"/>
              </a:defRPr>
            </a:lvl2pPr>
            <a:lvl3pPr marL="1143000" indent="-228600">
              <a:defRPr>
                <a:solidFill>
                  <a:schemeClr val="tx1"/>
                </a:solidFill>
                <a:latin typeface="Arial" panose="020B0604020202020204" pitchFamily="34" charset="0"/>
                <a:ea typeface="Geneva" pitchFamily="10" charset="-128"/>
              </a:defRPr>
            </a:lvl3pPr>
            <a:lvl4pPr marL="1600200" indent="-228600">
              <a:defRPr>
                <a:solidFill>
                  <a:schemeClr val="tx1"/>
                </a:solidFill>
                <a:latin typeface="Arial" panose="020B0604020202020204" pitchFamily="34" charset="0"/>
                <a:ea typeface="Geneva" pitchFamily="10" charset="-128"/>
              </a:defRPr>
            </a:lvl4pPr>
            <a:lvl5pPr marL="2057400" indent="-228600">
              <a:defRPr>
                <a:solidFill>
                  <a:schemeClr val="tx1"/>
                </a:solidFill>
                <a:latin typeface="Arial" panose="020B0604020202020204" pitchFamily="34" charset="0"/>
                <a:ea typeface="Geneva" pitchFamily="1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pitchFamily="1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pitchFamily="1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pitchFamily="1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pitchFamily="10" charset="-128"/>
              </a:defRPr>
            </a:lvl9pPr>
          </a:lstStyle>
          <a:p>
            <a:fld id="{906B46FB-1FD3-4C6C-A0CF-DB3206BCF0C6}" type="slidenum">
              <a:rPr lang="de-DE" altLang="de-DE" smtClean="0"/>
              <a:pPr/>
              <a:t>26</a:t>
            </a:fld>
            <a:endParaRPr lang="de-DE" alt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ea typeface="Geneva" pitchFamily="10" charset="-128"/>
            </a:endParaRPr>
          </a:p>
        </p:txBody>
      </p:sp>
      <p:sp>
        <p:nvSpPr>
          <p:cNvPr id="143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10" charset="-128"/>
              </a:defRPr>
            </a:lvl1pPr>
            <a:lvl2pPr marL="37931725" indent="-37474525">
              <a:defRPr>
                <a:solidFill>
                  <a:schemeClr val="tx1"/>
                </a:solidFill>
                <a:latin typeface="Arial" panose="020B0604020202020204" pitchFamily="34" charset="0"/>
                <a:ea typeface="Geneva" pitchFamily="10" charset="-128"/>
              </a:defRPr>
            </a:lvl2pPr>
            <a:lvl3pPr marL="1143000" indent="-228600">
              <a:defRPr>
                <a:solidFill>
                  <a:schemeClr val="tx1"/>
                </a:solidFill>
                <a:latin typeface="Arial" panose="020B0604020202020204" pitchFamily="34" charset="0"/>
                <a:ea typeface="Geneva" pitchFamily="10" charset="-128"/>
              </a:defRPr>
            </a:lvl3pPr>
            <a:lvl4pPr marL="1600200" indent="-228600">
              <a:defRPr>
                <a:solidFill>
                  <a:schemeClr val="tx1"/>
                </a:solidFill>
                <a:latin typeface="Arial" panose="020B0604020202020204" pitchFamily="34" charset="0"/>
                <a:ea typeface="Geneva" pitchFamily="10" charset="-128"/>
              </a:defRPr>
            </a:lvl4pPr>
            <a:lvl5pPr marL="2057400" indent="-228600">
              <a:defRPr>
                <a:solidFill>
                  <a:schemeClr val="tx1"/>
                </a:solidFill>
                <a:latin typeface="Arial" panose="020B0604020202020204" pitchFamily="34" charset="0"/>
                <a:ea typeface="Geneva" pitchFamily="1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pitchFamily="1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pitchFamily="1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pitchFamily="1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pitchFamily="10" charset="-128"/>
              </a:defRPr>
            </a:lvl9pPr>
          </a:lstStyle>
          <a:p>
            <a:fld id="{906B46FB-1FD3-4C6C-A0CF-DB3206BCF0C6}" type="slidenum">
              <a:rPr lang="de-DE" altLang="de-DE" smtClean="0"/>
              <a:pPr/>
              <a:t>27</a:t>
            </a:fld>
            <a:endParaRPr lang="de-DE" altLang="de-DE" smtClean="0"/>
          </a:p>
        </p:txBody>
      </p:sp>
    </p:spTree>
    <p:extLst>
      <p:ext uri="{BB962C8B-B14F-4D97-AF65-F5344CB8AC3E}">
        <p14:creationId xmlns:p14="http://schemas.microsoft.com/office/powerpoint/2010/main" val="26298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vert="horz"/>
          <a:lstStyle/>
          <a:p>
            <a:r>
              <a:rPr lang="de-DE"/>
              <a:t>Mastertitelformat bearbeiten</a:t>
            </a:r>
          </a:p>
        </p:txBody>
      </p:sp>
      <p:sp>
        <p:nvSpPr>
          <p:cNvPr id="3" name="Untertitel 2"/>
          <p:cNvSpPr>
            <a:spLocks noGrp="1"/>
          </p:cNvSpPr>
          <p:nvPr>
            <p:ph type="subTitle" idx="1"/>
          </p:nvPr>
        </p:nvSpPr>
        <p:spPr>
          <a:xfrm>
            <a:off x="1371600" y="3886200"/>
            <a:ext cx="6400800" cy="1752600"/>
          </a:xfrm>
          <a:prstGeom prst="rect">
            <a:avLst/>
          </a:prstGeom>
        </p:spPr>
        <p:txBody>
          <a:bodyPr vert="horz"/>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Tree>
    <p:extLst>
      <p:ext uri="{BB962C8B-B14F-4D97-AF65-F5344CB8AC3E}">
        <p14:creationId xmlns:p14="http://schemas.microsoft.com/office/powerpoint/2010/main" val="361196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p>
            <a:r>
              <a:rPr lang="de-DE"/>
              <a:t>Mastertitelformat bearbeiten</a:t>
            </a:r>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3395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06947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p>
            <a:r>
              <a:rPr lang="de-DE"/>
              <a:t>Mastertitelformat bearbeiten</a:t>
            </a:r>
          </a:p>
        </p:txBody>
      </p:sp>
      <p:sp>
        <p:nvSpPr>
          <p:cNvPr id="3" name="Inhaltsplatzhalter 2"/>
          <p:cNvSpPr>
            <a:spLocks noGrp="1"/>
          </p:cNvSpPr>
          <p:nvPr>
            <p:ph idx="1"/>
          </p:nvPr>
        </p:nvSpPr>
        <p:spPr>
          <a:xfrm>
            <a:off x="457200" y="1600200"/>
            <a:ext cx="8229600" cy="4525963"/>
          </a:xfrm>
          <a:prstGeom prst="rect">
            <a:avLst/>
          </a:prstGeom>
        </p:spPr>
        <p:txBody>
          <a:bodyPr vert="horz"/>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21345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a:prstGeom prst="rect">
            <a:avLst/>
          </a:prstGeom>
        </p:spPr>
        <p:txBody>
          <a:bodyPr vert="horz"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93292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p>
            <a:r>
              <a:rPr lang="de-DE"/>
              <a:t>Mastertitelformat bearbeiten</a:t>
            </a:r>
          </a:p>
        </p:txBody>
      </p:sp>
      <p:sp>
        <p:nvSpPr>
          <p:cNvPr id="3" name="Inhaltsplatzhalt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0074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096922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p>
            <a:r>
              <a:rPr lang="de-DE"/>
              <a:t>Mastertitelformat bearbeiten</a:t>
            </a:r>
          </a:p>
        </p:txBody>
      </p:sp>
    </p:spTree>
    <p:extLst>
      <p:ext uri="{BB962C8B-B14F-4D97-AF65-F5344CB8AC3E}">
        <p14:creationId xmlns:p14="http://schemas.microsoft.com/office/powerpoint/2010/main" val="143088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4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Tree>
    <p:extLst>
      <p:ext uri="{BB962C8B-B14F-4D97-AF65-F5344CB8AC3E}">
        <p14:creationId xmlns:p14="http://schemas.microsoft.com/office/powerpoint/2010/main" val="2815568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Tree>
    <p:extLst>
      <p:ext uri="{BB962C8B-B14F-4D97-AF65-F5344CB8AC3E}">
        <p14:creationId xmlns:p14="http://schemas.microsoft.com/office/powerpoint/2010/main" val="1645874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Geneva" panose="020B0503030404040204" pitchFamily="34" charset="0"/>
          <a:cs typeface="Geneva" pitchFamily="9" charset="-128"/>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Geneva" panose="020B0503030404040204" pitchFamily="34" charset="0"/>
          <a:cs typeface="Geneva" pitchFamily="9"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Geneva" panose="020B0503030404040204" pitchFamily="34" charset="0"/>
          <a:cs typeface="Geneva" pitchFamily="9"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Geneva" panose="020B0503030404040204" pitchFamily="34" charset="0"/>
          <a:cs typeface="Geneva" pitchFamily="9"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Geneva" panose="020B0503030404040204" pitchFamily="34" charset="0"/>
          <a:cs typeface="Geneva" pitchFamily="9"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Geneva" panose="020B050303040404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ea typeface="Geneva" panose="020B050303040404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ea typeface="Geneva" panose="020B050303040404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ea typeface="Geneva" panose="020B050303040404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Geneva" panose="020B0503030404040204" pitchFamily="34" charset="0"/>
          <a:cs typeface="Geneva" pitchFamily="9"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Geneva" panose="020B0503030404040204" pitchFamily="34"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Geneva" panose="020B0503030404040204" pitchFamily="34"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Geneva" panose="020B0503030404040204" pitchFamily="34"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Geneva" panose="020B0503030404040204" pitchFamily="34"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mailto:m.juette@ge-oelde.de"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BF891BB5-45BC-3A40-A14D-AAFACA341806}"/>
              </a:ext>
            </a:extLst>
          </p:cNvPr>
          <p:cNvSpPr/>
          <p:nvPr/>
        </p:nvSpPr>
        <p:spPr>
          <a:xfrm>
            <a:off x="0" y="3200400"/>
            <a:ext cx="9144000" cy="3657600"/>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dirty="0">
              <a:solidFill>
                <a:srgbClr val="FFFFFF"/>
              </a:solidFill>
              <a:latin typeface="Calibri" panose="020F0502020204030204" pitchFamily="34" charset="0"/>
            </a:endParaRPr>
          </a:p>
        </p:txBody>
      </p:sp>
      <p:sp>
        <p:nvSpPr>
          <p:cNvPr id="3075" name="Untertitel 2"/>
          <p:cNvSpPr>
            <a:spLocks noGrp="1"/>
          </p:cNvSpPr>
          <p:nvPr>
            <p:ph type="subTitle" idx="1"/>
          </p:nvPr>
        </p:nvSpPr>
        <p:spPr bwMode="auto">
          <a:xfrm>
            <a:off x="533400" y="3352800"/>
            <a:ext cx="64008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algn="l" eaLnBrk="1" hangingPunct="1">
              <a:lnSpc>
                <a:spcPts val="1500"/>
              </a:lnSpc>
              <a:spcBef>
                <a:spcPts val="600"/>
              </a:spcBef>
            </a:pPr>
            <a:r>
              <a:rPr lang="de-DE" altLang="de-DE" sz="1600" dirty="0" smtClean="0">
                <a:solidFill>
                  <a:schemeClr val="tx1"/>
                </a:solidFill>
                <a:latin typeface="Info Display Offc Pro" panose="020B0504030101020102" pitchFamily="34" charset="0"/>
                <a:ea typeface="Geneva" pitchFamily="10" charset="-128"/>
                <a:cs typeface="Info Display Offc Pro" panose="020B0504030101020102" pitchFamily="34" charset="0"/>
              </a:rPr>
              <a:t>Städtische </a:t>
            </a:r>
          </a:p>
          <a:p>
            <a:pPr algn="l" eaLnBrk="1" hangingPunct="1">
              <a:lnSpc>
                <a:spcPts val="1500"/>
              </a:lnSpc>
              <a:spcBef>
                <a:spcPts val="1200"/>
              </a:spcBef>
            </a:pPr>
            <a:r>
              <a:rPr lang="de-DE" altLang="de-DE" sz="2400" dirty="0" smtClean="0">
                <a:solidFill>
                  <a:schemeClr val="tx1"/>
                </a:solidFill>
                <a:latin typeface="Info Display Offc Pro Medium" panose="020B0604030101020102" pitchFamily="34" charset="0"/>
                <a:ea typeface="Geneva" pitchFamily="10" charset="-128"/>
                <a:cs typeface="Info Display Offc Pro Medium" panose="020B0604030101020102" pitchFamily="34" charset="0"/>
              </a:rPr>
              <a:t>Gesamtschule Oelde</a:t>
            </a:r>
          </a:p>
          <a:p>
            <a:pPr algn="l" eaLnBrk="1" hangingPunct="1">
              <a:lnSpc>
                <a:spcPts val="1500"/>
              </a:lnSpc>
              <a:spcBef>
                <a:spcPts val="600"/>
              </a:spcBef>
            </a:pPr>
            <a:r>
              <a:rPr lang="de-DE" altLang="de-DE" sz="1600" dirty="0" smtClean="0">
                <a:solidFill>
                  <a:schemeClr val="tx1"/>
                </a:solidFill>
                <a:latin typeface="Info Display Offc Pro" panose="020B0504030101020102" pitchFamily="34" charset="0"/>
                <a:ea typeface="Geneva" pitchFamily="10" charset="-128"/>
                <a:cs typeface="Info Display Offc Pro" panose="020B0504030101020102" pitchFamily="34" charset="0"/>
              </a:rPr>
              <a:t>Sekundarstufen I und II</a:t>
            </a:r>
          </a:p>
          <a:p>
            <a:pPr algn="l" eaLnBrk="1" hangingPunct="1">
              <a:lnSpc>
                <a:spcPts val="2000"/>
              </a:lnSpc>
              <a:spcBef>
                <a:spcPts val="600"/>
              </a:spcBef>
            </a:pPr>
            <a:endParaRPr lang="de-DE" altLang="de-DE" sz="1900" dirty="0" smtClean="0">
              <a:solidFill>
                <a:schemeClr val="tx1"/>
              </a:solidFill>
              <a:latin typeface="Info-Medium" pitchFamily="10" charset="0"/>
              <a:ea typeface="Geneva" pitchFamily="10" charset="-128"/>
            </a:endParaRPr>
          </a:p>
          <a:p>
            <a:pPr algn="l" eaLnBrk="1" hangingPunct="1">
              <a:lnSpc>
                <a:spcPts val="2000"/>
              </a:lnSpc>
              <a:spcBef>
                <a:spcPts val="600"/>
              </a:spcBef>
            </a:pPr>
            <a:endParaRPr lang="de-DE" altLang="de-DE" sz="3000" dirty="0" smtClean="0">
              <a:solidFill>
                <a:schemeClr val="tx1"/>
              </a:solidFill>
              <a:latin typeface="Info-Medium" pitchFamily="10" charset="0"/>
              <a:ea typeface="Geneva" pitchFamily="10" charset="-128"/>
            </a:endParaRPr>
          </a:p>
        </p:txBody>
      </p:sp>
      <p:pic>
        <p:nvPicPr>
          <p:cNvPr id="3076" name="Bild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0985" y="533400"/>
            <a:ext cx="71501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Untertitel 2"/>
          <p:cNvSpPr txBox="1">
            <a:spLocks/>
          </p:cNvSpPr>
          <p:nvPr/>
        </p:nvSpPr>
        <p:spPr bwMode="auto">
          <a:xfrm>
            <a:off x="505118" y="5684363"/>
            <a:ext cx="8305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57200">
              <a:defRPr>
                <a:solidFill>
                  <a:schemeClr val="tx1"/>
                </a:solidFill>
                <a:latin typeface="Arial" panose="020B0604020202020204" pitchFamily="34" charset="0"/>
                <a:ea typeface="Geneva" pitchFamily="10" charset="-128"/>
              </a:defRPr>
            </a:lvl1pPr>
            <a:lvl2pPr marL="37931725" indent="-37474525" defTabSz="457200">
              <a:defRPr>
                <a:solidFill>
                  <a:schemeClr val="tx1"/>
                </a:solidFill>
                <a:latin typeface="Arial" panose="020B0604020202020204" pitchFamily="34" charset="0"/>
                <a:ea typeface="Geneva" pitchFamily="10" charset="-128"/>
              </a:defRPr>
            </a:lvl2pPr>
            <a:lvl3pPr marL="1143000" indent="-228600" defTabSz="457200">
              <a:defRPr>
                <a:solidFill>
                  <a:schemeClr val="tx1"/>
                </a:solidFill>
                <a:latin typeface="Arial" panose="020B0604020202020204" pitchFamily="34" charset="0"/>
                <a:ea typeface="Geneva" pitchFamily="10" charset="-128"/>
              </a:defRPr>
            </a:lvl3pPr>
            <a:lvl4pPr marL="1600200" indent="-228600" defTabSz="457200">
              <a:defRPr>
                <a:solidFill>
                  <a:schemeClr val="tx1"/>
                </a:solidFill>
                <a:latin typeface="Arial" panose="020B0604020202020204" pitchFamily="34" charset="0"/>
                <a:ea typeface="Geneva" pitchFamily="10" charset="-128"/>
              </a:defRPr>
            </a:lvl4pPr>
            <a:lvl5pPr marL="2057400" indent="-228600" defTabSz="457200">
              <a:defRPr>
                <a:solidFill>
                  <a:schemeClr val="tx1"/>
                </a:solidFill>
                <a:latin typeface="Arial" panose="020B0604020202020204" pitchFamily="34" charset="0"/>
                <a:ea typeface="Geneva" pitchFamily="10"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10"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10"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10"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10" charset="-128"/>
              </a:defRPr>
            </a:lvl9pPr>
          </a:lstStyle>
          <a:p>
            <a:pPr eaLnBrk="1" hangingPunct="1">
              <a:spcBef>
                <a:spcPts val="600"/>
              </a:spcBef>
              <a:buFont typeface="Arial" panose="020B0604020202020204" pitchFamily="34" charset="0"/>
              <a:buNone/>
            </a:pPr>
            <a:r>
              <a:rPr lang="de-DE" altLang="de-DE" sz="3800" dirty="0" smtClean="0">
                <a:latin typeface="Info Display Offc Pro Medium" panose="020B0604030101020102" pitchFamily="34" charset="0"/>
                <a:cs typeface="Info-Medium" pitchFamily="10" charset="0"/>
              </a:rPr>
              <a:t>Elterninformation zur Gymnasialen Oberstufe</a:t>
            </a:r>
          </a:p>
          <a:p>
            <a:pPr algn="ctr" eaLnBrk="1" hangingPunct="1">
              <a:spcBef>
                <a:spcPts val="600"/>
              </a:spcBef>
              <a:buFont typeface="Arial" panose="020B0604020202020204" pitchFamily="34" charset="0"/>
              <a:buNone/>
            </a:pPr>
            <a:r>
              <a:rPr lang="de-DE" altLang="de-DE" sz="3600" dirty="0" smtClean="0">
                <a:latin typeface="Info Display Offc Pro Medium" panose="020B0604030101020102" pitchFamily="34" charset="0"/>
                <a:cs typeface="Info-Medium" pitchFamily="10" charset="0"/>
              </a:rPr>
              <a:t>15.11.2018</a:t>
            </a:r>
          </a:p>
          <a:p>
            <a:pPr algn="ctr" eaLnBrk="1" hangingPunct="1">
              <a:lnSpc>
                <a:spcPct val="150000"/>
              </a:lnSpc>
              <a:spcBef>
                <a:spcPts val="600"/>
              </a:spcBef>
              <a:buFont typeface="Arial" panose="020B0604020202020204" pitchFamily="34" charset="0"/>
              <a:buNone/>
            </a:pPr>
            <a:endParaRPr lang="de-DE" altLang="de-DE" sz="1600" dirty="0" smtClean="0">
              <a:latin typeface="Info Display Offc Pro Medium" panose="020B0604030101020102" pitchFamily="34" charset="0"/>
              <a:cs typeface="Info-Medium" pitchFamily="10" charset="0"/>
            </a:endParaRPr>
          </a:p>
          <a:p>
            <a:pPr algn="ctr" eaLnBrk="1" hangingPunct="1">
              <a:lnSpc>
                <a:spcPct val="150000"/>
              </a:lnSpc>
              <a:spcBef>
                <a:spcPts val="600"/>
              </a:spcBef>
              <a:buFont typeface="Arial" panose="020B0604020202020204" pitchFamily="34" charset="0"/>
              <a:buNone/>
            </a:pPr>
            <a:r>
              <a:rPr lang="de-DE" altLang="de-DE" sz="3600" dirty="0" smtClean="0">
                <a:latin typeface="Info Display Offc Pro Medium" panose="020B0604030101020102" pitchFamily="34" charset="0"/>
                <a:cs typeface="Info-Medium" pitchFamily="10" charset="0"/>
              </a:rPr>
              <a:t>Herzlich Willkommen!</a:t>
            </a:r>
            <a:endParaRPr lang="de-DE" altLang="de-DE" sz="3600" dirty="0">
              <a:latin typeface="Info Display Offc Pro Medium" panose="020B0604030101020102" pitchFamily="34" charset="0"/>
              <a:cs typeface="Info-Medium" pitchFamily="10"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heel(1)">
                                      <p:cBhvr>
                                        <p:cTn id="7"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Untertitel 2"/>
          <p:cNvSpPr>
            <a:spLocks noGrp="1" noChangeArrowheads="1"/>
          </p:cNvSpPr>
          <p:nvPr>
            <p:ph type="subTitle" idx="1"/>
          </p:nvPr>
        </p:nvSpPr>
        <p:spPr bwMode="auto">
          <a:xfrm>
            <a:off x="576263" y="1590675"/>
            <a:ext cx="8534400" cy="4906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indent="-358775" algn="l" defTabSz="360363" eaLnBrk="1" hangingPunct="1">
              <a:lnSpc>
                <a:spcPts val="2000"/>
              </a:lnSpc>
              <a:spcBef>
                <a:spcPct val="0"/>
              </a:spcBef>
              <a:tabLst>
                <a:tab pos="444500" algn="l"/>
              </a:tabLst>
            </a:pPr>
            <a:endParaRPr lang="de-DE" altLang="de-DE" sz="1900" dirty="0" smtClean="0">
              <a:solidFill>
                <a:schemeClr val="tx1"/>
              </a:solidFill>
              <a:latin typeface="Info Display Offc Pro" panose="020B0504030101020102" pitchFamily="34" charset="0"/>
              <a:ea typeface="Geneva" pitchFamily="10" charset="-128"/>
              <a:cs typeface="Info Display Offc Pro" panose="020B0504030101020102" pitchFamily="34" charset="0"/>
            </a:endParaRPr>
          </a:p>
          <a:p>
            <a:pPr marL="98425" indent="-457200" algn="l" defTabSz="360363" eaLnBrk="1" hangingPunct="1">
              <a:lnSpc>
                <a:spcPts val="2000"/>
              </a:lnSpc>
              <a:spcBef>
                <a:spcPct val="0"/>
              </a:spcBef>
              <a:buFont typeface="Arial" panose="020B0604020202020204" pitchFamily="34" charset="0"/>
              <a:buChar char="•"/>
              <a:tabLst>
                <a:tab pos="444500" algn="l"/>
              </a:tabLst>
            </a:pPr>
            <a:endParaRPr lang="de-DE" altLang="de-DE" sz="2900" dirty="0" smtClean="0">
              <a:solidFill>
                <a:schemeClr val="tx1"/>
              </a:solidFill>
              <a:latin typeface="Info Display Offc Pro" panose="020B0504030101020102" pitchFamily="34" charset="0"/>
              <a:ea typeface="Geneva" pitchFamily="10" charset="-128"/>
              <a:cs typeface="Info Display Offc Pro" panose="020B0504030101020102" pitchFamily="34" charset="0"/>
            </a:endParaRPr>
          </a:p>
          <a:p>
            <a:pPr marL="98425" indent="-457200" algn="l" defTabSz="360363" eaLnBrk="1" hangingPunct="1">
              <a:lnSpc>
                <a:spcPts val="2000"/>
              </a:lnSpc>
              <a:spcBef>
                <a:spcPct val="0"/>
              </a:spcBef>
              <a:buFont typeface="Arial" panose="020B0604020202020204" pitchFamily="34" charset="0"/>
              <a:buChar char="•"/>
              <a:tabLst>
                <a:tab pos="444500" algn="l"/>
              </a:tabLst>
            </a:pPr>
            <a:endParaRPr lang="de-DE" altLang="de-DE" sz="2800" dirty="0" smtClean="0">
              <a:solidFill>
                <a:schemeClr val="tx1"/>
              </a:solidFill>
              <a:latin typeface="Info Display Offc Pro" panose="020B0504030101020102" pitchFamily="34" charset="0"/>
              <a:ea typeface="Geneva" pitchFamily="10" charset="-128"/>
              <a:cs typeface="Info Display Offc Pro" panose="020B0504030101020102" pitchFamily="34" charset="0"/>
            </a:endParaRPr>
          </a:p>
          <a:p>
            <a:pPr marL="98425" indent="-457200" algn="l" defTabSz="360363" eaLnBrk="1" hangingPunct="1">
              <a:lnSpc>
                <a:spcPts val="2500"/>
              </a:lnSpc>
              <a:spcBef>
                <a:spcPct val="0"/>
              </a:spcBef>
              <a:buFont typeface="Arial" panose="020B0604020202020204" pitchFamily="34" charset="0"/>
              <a:buChar char="•"/>
              <a:tabLst>
                <a:tab pos="444500" algn="l"/>
              </a:tabLst>
            </a:pPr>
            <a:r>
              <a:rPr lang="de-DE" altLang="de-DE" sz="2400" dirty="0" smtClean="0">
                <a:solidFill>
                  <a:schemeClr val="tx1"/>
                </a:solidFill>
                <a:latin typeface="Info Display Offc Pro" panose="020B0504030101020102" pitchFamily="34" charset="0"/>
                <a:ea typeface="Geneva" pitchFamily="10" charset="-128"/>
                <a:cs typeface="Info Display Offc Pro" panose="020B0504030101020102" pitchFamily="34" charset="0"/>
              </a:rPr>
              <a:t>Auflösung des Klassenverbandes </a:t>
            </a:r>
            <a:r>
              <a:rPr lang="de-DE" altLang="de-DE" sz="24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rPr>
              <a:t> Unterricht in Kursen</a:t>
            </a:r>
            <a:br>
              <a:rPr lang="de-DE" altLang="de-DE" sz="24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rPr>
            </a:br>
            <a:endParaRPr lang="de-DE" altLang="de-DE" sz="24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endParaRPr>
          </a:p>
          <a:p>
            <a:pPr marL="98425" indent="-457200" algn="l" defTabSz="360363" eaLnBrk="1" hangingPunct="1">
              <a:lnSpc>
                <a:spcPts val="2500"/>
              </a:lnSpc>
              <a:spcBef>
                <a:spcPct val="0"/>
              </a:spcBef>
              <a:buFont typeface="Arial" panose="020B0604020202020204" pitchFamily="34" charset="0"/>
              <a:buChar char="•"/>
              <a:tabLst>
                <a:tab pos="444500" algn="l"/>
              </a:tabLst>
            </a:pPr>
            <a:r>
              <a:rPr lang="de-DE" altLang="de-DE" sz="24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rPr>
              <a:t>Jeder Schüler bekommt individuellen Stundenplan</a:t>
            </a:r>
            <a:br>
              <a:rPr lang="de-DE" altLang="de-DE" sz="24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rPr>
            </a:br>
            <a:endParaRPr lang="de-DE" altLang="de-DE" sz="24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endParaRPr>
          </a:p>
          <a:p>
            <a:pPr marL="98425" indent="-457200" algn="l" defTabSz="360363" eaLnBrk="1" hangingPunct="1">
              <a:lnSpc>
                <a:spcPts val="2500"/>
              </a:lnSpc>
              <a:spcBef>
                <a:spcPct val="0"/>
              </a:spcBef>
              <a:buFont typeface="Arial" panose="020B0604020202020204" pitchFamily="34" charset="0"/>
              <a:buChar char="•"/>
              <a:tabLst>
                <a:tab pos="444500" algn="l"/>
              </a:tabLst>
            </a:pPr>
            <a:r>
              <a:rPr lang="de-DE" altLang="de-DE" sz="24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rPr>
              <a:t>Jedes Fach wird 3-stündig unterrichtet</a:t>
            </a:r>
          </a:p>
          <a:p>
            <a:pPr marL="98425" indent="-457200" algn="l" defTabSz="360363" eaLnBrk="1" hangingPunct="1">
              <a:lnSpc>
                <a:spcPts val="2500"/>
              </a:lnSpc>
              <a:spcBef>
                <a:spcPct val="0"/>
              </a:spcBef>
              <a:buFont typeface="Arial" panose="020B0604020202020204" pitchFamily="34" charset="0"/>
              <a:buChar char="•"/>
              <a:tabLst>
                <a:tab pos="444500" algn="l"/>
              </a:tabLst>
            </a:pPr>
            <a:endParaRPr lang="de-DE" altLang="de-DE" sz="2400" dirty="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endParaRPr>
          </a:p>
          <a:p>
            <a:pPr marL="631825" indent="-188913" algn="l" defTabSz="360363" eaLnBrk="1" hangingPunct="1">
              <a:lnSpc>
                <a:spcPts val="2500"/>
              </a:lnSpc>
              <a:spcBef>
                <a:spcPct val="0"/>
              </a:spcBef>
              <a:buFont typeface="Courier New" panose="02070309020205020404" pitchFamily="49" charset="0"/>
              <a:buChar char="o"/>
              <a:tabLst>
                <a:tab pos="631825" algn="l"/>
              </a:tabLst>
            </a:pPr>
            <a:r>
              <a:rPr lang="de-DE" altLang="de-DE" sz="24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rPr>
              <a:t> Ausnahmen: </a:t>
            </a:r>
            <a:br>
              <a:rPr lang="de-DE" altLang="de-DE" sz="24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rPr>
            </a:br>
            <a:r>
              <a:rPr lang="de-DE" altLang="de-DE" sz="24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rPr>
              <a:t> - neu einsetzende Fremdsprache (Spanisch): 4-stündig</a:t>
            </a:r>
            <a:br>
              <a:rPr lang="de-DE" altLang="de-DE" sz="24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rPr>
            </a:br>
            <a:r>
              <a:rPr lang="de-DE" altLang="de-DE" sz="24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rPr>
              <a:t> - Vertiefungskurse (Mathe / Englisch): 2-stündig</a:t>
            </a:r>
          </a:p>
          <a:p>
            <a:pPr marL="631825" indent="-188913" algn="l" defTabSz="360363" eaLnBrk="1" hangingPunct="1">
              <a:lnSpc>
                <a:spcPts val="2500"/>
              </a:lnSpc>
              <a:spcBef>
                <a:spcPct val="0"/>
              </a:spcBef>
              <a:buFont typeface="Courier New" panose="02070309020205020404" pitchFamily="49" charset="0"/>
              <a:buChar char="o"/>
              <a:tabLst>
                <a:tab pos="631825" algn="l"/>
              </a:tabLst>
            </a:pPr>
            <a:r>
              <a:rPr lang="de-DE" altLang="de-DE" sz="24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rPr>
              <a:t> Ein Fachwechsel ist zum Halbjahr nicht möglich (Folgekursprinzip!)</a:t>
            </a:r>
            <a:endParaRPr lang="de-DE" altLang="de-DE" sz="2400" dirty="0" smtClean="0">
              <a:solidFill>
                <a:schemeClr val="tx1"/>
              </a:solidFill>
              <a:latin typeface="Info Display Offc Pro" panose="020B0504030101020102" pitchFamily="34" charset="0"/>
              <a:ea typeface="Geneva" pitchFamily="10" charset="-128"/>
              <a:cs typeface="Info Display Offc Pro" panose="020B0504030101020102" pitchFamily="34" charset="0"/>
            </a:endParaRPr>
          </a:p>
        </p:txBody>
      </p:sp>
      <p:sp>
        <p:nvSpPr>
          <p:cNvPr id="12" name="Rechteck 11">
            <a:extLst>
              <a:ext uri="{FF2B5EF4-FFF2-40B4-BE49-F238E27FC236}">
                <a16:creationId xmlns:a16="http://schemas.microsoft.com/office/drawing/2014/main" id="{CDCB7974-A4E1-E248-91BF-23E3571332B9}"/>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D45DC25C-B807-7246-9070-D8E1E48C899F}"/>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9221"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4.</a:t>
            </a:r>
            <a:r>
              <a:rPr lang="de-DE" altLang="de-DE" sz="2900" dirty="0">
                <a:latin typeface="Info Display Offc Pro Medium" panose="020B0604030101020102" pitchFamily="34" charset="0"/>
                <a:cs typeface="Info Display Offc Pro Medium" panose="020B0604030101020102" pitchFamily="34" charset="0"/>
              </a:rPr>
              <a:t>	</a:t>
            </a:r>
            <a:r>
              <a:rPr lang="de-DE" altLang="de-DE" sz="2900" dirty="0" smtClean="0">
                <a:latin typeface="Info Display Offc Pro Medium" panose="020B0604030101020102" pitchFamily="34" charset="0"/>
                <a:cs typeface="Info Display Offc Pro Medium" panose="020B0604030101020102" pitchFamily="34" charset="0"/>
              </a:rPr>
              <a:t>Fächerwahl in der EF</a:t>
            </a:r>
            <a:endParaRPr lang="de-DE" altLang="de-DE" sz="2900" dirty="0">
              <a:latin typeface="Info Display Offc Pro Medium" panose="020B0604030101020102" pitchFamily="34" charset="0"/>
              <a:cs typeface="Info Display Offc Pro Medium" panose="020B0604030101020102" pitchFamily="34" charset="0"/>
            </a:endParaRPr>
          </a:p>
        </p:txBody>
      </p:sp>
    </p:spTree>
    <p:extLst>
      <p:ext uri="{BB962C8B-B14F-4D97-AF65-F5344CB8AC3E}">
        <p14:creationId xmlns:p14="http://schemas.microsoft.com/office/powerpoint/2010/main" val="424059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500"/>
                                        <p:tgtEl>
                                          <p:spTgt spid="92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ipe(down)">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218">
                                            <p:txEl>
                                              <p:pRg st="3" end="3"/>
                                            </p:txEl>
                                          </p:spTgt>
                                        </p:tgtEl>
                                        <p:attrNameLst>
                                          <p:attrName>style.visibility</p:attrName>
                                        </p:attrNameLst>
                                      </p:cBhvr>
                                      <p:to>
                                        <p:strVal val="visible"/>
                                      </p:to>
                                    </p:set>
                                    <p:anim calcmode="lin" valueType="num">
                                      <p:cBhvr additive="base">
                                        <p:cTn id="15" dur="500" fill="hold"/>
                                        <p:tgtEl>
                                          <p:spTgt spid="9218">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2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9218">
                                            <p:txEl>
                                              <p:pRg st="4" end="4"/>
                                            </p:txEl>
                                          </p:spTgt>
                                        </p:tgtEl>
                                        <p:attrNameLst>
                                          <p:attrName>style.visibility</p:attrName>
                                        </p:attrNameLst>
                                      </p:cBhvr>
                                      <p:to>
                                        <p:strVal val="visible"/>
                                      </p:to>
                                    </p:set>
                                    <p:anim calcmode="lin" valueType="num">
                                      <p:cBhvr additive="base">
                                        <p:cTn id="21" dur="500" fill="hold"/>
                                        <p:tgtEl>
                                          <p:spTgt spid="9218">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92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9218">
                                            <p:txEl>
                                              <p:pRg st="5" end="5"/>
                                            </p:txEl>
                                          </p:spTgt>
                                        </p:tgtEl>
                                        <p:attrNameLst>
                                          <p:attrName>style.visibility</p:attrName>
                                        </p:attrNameLst>
                                      </p:cBhvr>
                                      <p:to>
                                        <p:strVal val="visible"/>
                                      </p:to>
                                    </p:set>
                                    <p:anim calcmode="lin" valueType="num">
                                      <p:cBhvr additive="base">
                                        <p:cTn id="27" dur="500" fill="hold"/>
                                        <p:tgtEl>
                                          <p:spTgt spid="9218">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921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9218">
                                            <p:txEl>
                                              <p:pRg st="7" end="7"/>
                                            </p:txEl>
                                          </p:spTgt>
                                        </p:tgtEl>
                                        <p:attrNameLst>
                                          <p:attrName>style.visibility</p:attrName>
                                        </p:attrNameLst>
                                      </p:cBhvr>
                                      <p:to>
                                        <p:strVal val="visible"/>
                                      </p:to>
                                    </p:set>
                                    <p:anim calcmode="lin" valueType="num">
                                      <p:cBhvr additive="base">
                                        <p:cTn id="33" dur="500" fill="hold"/>
                                        <p:tgtEl>
                                          <p:spTgt spid="9218">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921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9218">
                                            <p:txEl>
                                              <p:pRg st="8" end="8"/>
                                            </p:txEl>
                                          </p:spTgt>
                                        </p:tgtEl>
                                        <p:attrNameLst>
                                          <p:attrName>style.visibility</p:attrName>
                                        </p:attrNameLst>
                                      </p:cBhvr>
                                      <p:to>
                                        <p:strVal val="visible"/>
                                      </p:to>
                                    </p:set>
                                    <p:anim calcmode="lin" valueType="num">
                                      <p:cBhvr additive="base">
                                        <p:cTn id="39" dur="500" fill="hold"/>
                                        <p:tgtEl>
                                          <p:spTgt spid="9218">
                                            <p:txEl>
                                              <p:pRg st="8" end="8"/>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921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DCB7974-A4E1-E248-91BF-23E3571332B9}"/>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D45DC25C-B807-7246-9070-D8E1E48C899F}"/>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9221"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4.</a:t>
            </a:r>
            <a:r>
              <a:rPr lang="de-DE" altLang="de-DE" sz="2900" dirty="0">
                <a:latin typeface="Info Display Offc Pro Medium" panose="020B0604030101020102" pitchFamily="34" charset="0"/>
                <a:cs typeface="Info Display Offc Pro Medium" panose="020B0604030101020102" pitchFamily="34" charset="0"/>
              </a:rPr>
              <a:t>	</a:t>
            </a:r>
            <a:r>
              <a:rPr lang="de-DE" altLang="de-DE" sz="2900" dirty="0" smtClean="0">
                <a:latin typeface="Info Display Offc Pro Medium" panose="020B0604030101020102" pitchFamily="34" charset="0"/>
                <a:cs typeface="Info Display Offc Pro Medium" panose="020B0604030101020102" pitchFamily="34" charset="0"/>
              </a:rPr>
              <a:t>Fächerwahl in der EF</a:t>
            </a:r>
            <a:endParaRPr lang="de-DE" altLang="de-DE" sz="2900" dirty="0">
              <a:latin typeface="Info Display Offc Pro Medium" panose="020B0604030101020102" pitchFamily="34" charset="0"/>
              <a:cs typeface="Info Display Offc Pro Medium" panose="020B0604030101020102" pitchFamily="34" charset="0"/>
            </a:endParaRPr>
          </a:p>
        </p:txBody>
      </p:sp>
      <p:pic>
        <p:nvPicPr>
          <p:cNvPr id="3" name="Grafik 2"/>
          <p:cNvPicPr>
            <a:picLocks noChangeAspect="1"/>
          </p:cNvPicPr>
          <p:nvPr/>
        </p:nvPicPr>
        <p:blipFill>
          <a:blip r:embed="rId3"/>
          <a:stretch>
            <a:fillRect/>
          </a:stretch>
        </p:blipFill>
        <p:spPr>
          <a:xfrm>
            <a:off x="1517716" y="1636501"/>
            <a:ext cx="5898341" cy="4320000"/>
          </a:xfrm>
          <a:prstGeom prst="rect">
            <a:avLst/>
          </a:prstGeom>
        </p:spPr>
      </p:pic>
    </p:spTree>
    <p:extLst>
      <p:ext uri="{BB962C8B-B14F-4D97-AF65-F5344CB8AC3E}">
        <p14:creationId xmlns:p14="http://schemas.microsoft.com/office/powerpoint/2010/main" val="413830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400"/>
                                        <p:tgtEl>
                                          <p:spTgt spid="92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ipe(down)">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Untertitel 2"/>
          <p:cNvSpPr>
            <a:spLocks noGrp="1" noChangeArrowheads="1"/>
          </p:cNvSpPr>
          <p:nvPr>
            <p:ph type="subTitle" idx="1"/>
          </p:nvPr>
        </p:nvSpPr>
        <p:spPr bwMode="auto">
          <a:xfrm>
            <a:off x="576263" y="1590675"/>
            <a:ext cx="8534400" cy="4906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indent="-358775" algn="l" defTabSz="360363" eaLnBrk="1" hangingPunct="1">
              <a:lnSpc>
                <a:spcPts val="2000"/>
              </a:lnSpc>
              <a:spcBef>
                <a:spcPct val="0"/>
              </a:spcBef>
              <a:tabLst>
                <a:tab pos="444500" algn="l"/>
              </a:tabLst>
            </a:pPr>
            <a:r>
              <a:rPr lang="de-DE" altLang="de-DE" sz="1900" dirty="0" smtClean="0">
                <a:solidFill>
                  <a:schemeClr val="tx1"/>
                </a:solidFill>
                <a:latin typeface="Info Display Offc Pro" panose="020B0504030101020102" pitchFamily="34" charset="0"/>
                <a:ea typeface="Geneva" pitchFamily="10" charset="-128"/>
                <a:cs typeface="Info Display Offc Pro" panose="020B0504030101020102" pitchFamily="34" charset="0"/>
              </a:rPr>
              <a:t>(gegliedert nach Aufgabenfeldern)</a:t>
            </a:r>
          </a:p>
          <a:p>
            <a:pPr indent="-358775" algn="l" defTabSz="360363" eaLnBrk="1" hangingPunct="1">
              <a:lnSpc>
                <a:spcPts val="2000"/>
              </a:lnSpc>
              <a:spcBef>
                <a:spcPct val="0"/>
              </a:spcBef>
              <a:tabLst>
                <a:tab pos="444500" algn="l"/>
              </a:tabLst>
            </a:pPr>
            <a:endParaRPr lang="de-DE" altLang="de-DE" sz="2900" dirty="0" smtClean="0">
              <a:solidFill>
                <a:schemeClr val="tx1"/>
              </a:solidFill>
              <a:latin typeface="Info Display Offc Pro" panose="020B0504030101020102" pitchFamily="34" charset="0"/>
              <a:ea typeface="Geneva" pitchFamily="10" charset="-128"/>
              <a:cs typeface="Info Display Offc Pro" panose="020B0504030101020102" pitchFamily="34" charset="0"/>
            </a:endParaRPr>
          </a:p>
          <a:p>
            <a:pPr indent="-358775" algn="l" defTabSz="360363" eaLnBrk="1" hangingPunct="1">
              <a:lnSpc>
                <a:spcPts val="2000"/>
              </a:lnSpc>
              <a:spcBef>
                <a:spcPct val="0"/>
              </a:spcBef>
              <a:tabLst>
                <a:tab pos="444500" algn="l"/>
              </a:tabLst>
            </a:pPr>
            <a:endParaRPr lang="de-DE" altLang="de-DE" sz="2800" dirty="0" smtClean="0">
              <a:solidFill>
                <a:schemeClr val="tx1"/>
              </a:solidFill>
              <a:latin typeface="Info Display Offc Pro" panose="020B0504030101020102" pitchFamily="34" charset="0"/>
              <a:ea typeface="Geneva" pitchFamily="10" charset="-128"/>
              <a:cs typeface="Info Display Offc Pro" panose="020B0504030101020102" pitchFamily="34" charset="0"/>
            </a:endParaRPr>
          </a:p>
          <a:p>
            <a:pPr indent="-358775" algn="l" defTabSz="360363" eaLnBrk="1" hangingPunct="1">
              <a:lnSpc>
                <a:spcPts val="2000"/>
              </a:lnSpc>
              <a:spcBef>
                <a:spcPct val="0"/>
              </a:spcBef>
              <a:tabLst>
                <a:tab pos="444500" algn="l"/>
              </a:tabLst>
            </a:pPr>
            <a:r>
              <a:rPr lang="de-DE" altLang="de-DE" sz="2800" b="1" dirty="0" smtClean="0">
                <a:solidFill>
                  <a:schemeClr val="tx1"/>
                </a:solidFill>
                <a:latin typeface="Info Display Offc Pro" panose="020B0504030101020102" pitchFamily="34" charset="0"/>
                <a:ea typeface="Geneva" pitchFamily="10" charset="-128"/>
                <a:cs typeface="Info Display Offc Pro" panose="020B0504030101020102" pitchFamily="34" charset="0"/>
              </a:rPr>
              <a:t>I.	Sprachlich-literarisch-künstlerisches Aufgabenfeld</a:t>
            </a:r>
          </a:p>
          <a:p>
            <a:pPr indent="-358775" algn="l" defTabSz="360363" eaLnBrk="1" hangingPunct="1">
              <a:lnSpc>
                <a:spcPts val="2400"/>
              </a:lnSpc>
              <a:spcBef>
                <a:spcPct val="0"/>
              </a:spcBef>
              <a:tabLst>
                <a:tab pos="444500" algn="l"/>
              </a:tabLst>
            </a:pPr>
            <a:r>
              <a:rPr lang="de-DE" altLang="de-DE" sz="2900" dirty="0" smtClean="0">
                <a:solidFill>
                  <a:srgbClr val="595959"/>
                </a:solidFill>
                <a:latin typeface="Info Display Offc Pro" panose="020B0504030101020102" pitchFamily="34" charset="0"/>
                <a:ea typeface="Geneva" pitchFamily="10" charset="-128"/>
                <a:cs typeface="Info Display Offc Pro" panose="020B0504030101020102" pitchFamily="34" charset="0"/>
              </a:rPr>
              <a:t>	</a:t>
            </a:r>
            <a:r>
              <a:rPr lang="de-DE" altLang="de-DE" sz="1900" dirty="0" smtClean="0">
                <a:solidFill>
                  <a:srgbClr val="595959"/>
                </a:solidFill>
                <a:latin typeface="Info Display Offc Pro" panose="020B0504030101020102" pitchFamily="34" charset="0"/>
                <a:ea typeface="Geneva" pitchFamily="10" charset="-128"/>
                <a:cs typeface="Info Display Offc Pro" panose="020B0504030101020102" pitchFamily="34" charset="0"/>
              </a:rPr>
              <a:t>Deutsch, Englisch, Französisch, Latein, Spanisch, Kunst, Musik, Literatur</a:t>
            </a:r>
          </a:p>
          <a:p>
            <a:pPr indent="-358775" algn="l" defTabSz="360363" eaLnBrk="1" hangingPunct="1">
              <a:lnSpc>
                <a:spcPts val="2000"/>
              </a:lnSpc>
              <a:spcBef>
                <a:spcPct val="0"/>
              </a:spcBef>
              <a:tabLst>
                <a:tab pos="444500" algn="l"/>
              </a:tabLst>
            </a:pPr>
            <a:endParaRPr lang="de-DE" altLang="de-DE" sz="1900" dirty="0" smtClean="0">
              <a:solidFill>
                <a:schemeClr val="tx1"/>
              </a:solidFill>
              <a:latin typeface="Info Display Offc Pro" panose="020B0504030101020102" pitchFamily="34" charset="0"/>
              <a:ea typeface="Geneva" pitchFamily="10" charset="-128"/>
              <a:cs typeface="Info Display Offc Pro" panose="020B0504030101020102" pitchFamily="34" charset="0"/>
            </a:endParaRPr>
          </a:p>
          <a:p>
            <a:pPr indent="-358775" algn="l" defTabSz="360363" eaLnBrk="1" hangingPunct="1">
              <a:lnSpc>
                <a:spcPts val="2000"/>
              </a:lnSpc>
              <a:spcBef>
                <a:spcPct val="0"/>
              </a:spcBef>
              <a:tabLst>
                <a:tab pos="444500" algn="l"/>
              </a:tabLst>
            </a:pPr>
            <a:r>
              <a:rPr lang="de-DE" altLang="de-DE" sz="2800" b="1" dirty="0" smtClean="0">
                <a:solidFill>
                  <a:schemeClr val="tx1"/>
                </a:solidFill>
                <a:latin typeface="Info Display Offc Pro" panose="020B0504030101020102" pitchFamily="34" charset="0"/>
                <a:ea typeface="Geneva" pitchFamily="10" charset="-128"/>
                <a:cs typeface="Info Display Offc Pro" panose="020B0504030101020102" pitchFamily="34" charset="0"/>
              </a:rPr>
              <a:t>II.	Gesellschaftswissenschaftliches Aufgabenfeld</a:t>
            </a:r>
          </a:p>
          <a:p>
            <a:pPr indent="-358775" algn="l" defTabSz="360363" eaLnBrk="1" hangingPunct="1">
              <a:lnSpc>
                <a:spcPts val="2400"/>
              </a:lnSpc>
              <a:spcBef>
                <a:spcPct val="0"/>
              </a:spcBef>
              <a:tabLst>
                <a:tab pos="444500" algn="l"/>
              </a:tabLst>
            </a:pPr>
            <a:r>
              <a:rPr lang="de-DE" altLang="de-DE" sz="2900" dirty="0" smtClean="0">
                <a:solidFill>
                  <a:srgbClr val="595959"/>
                </a:solidFill>
                <a:latin typeface="Info Display Offc Pro" panose="020B0504030101020102" pitchFamily="34" charset="0"/>
                <a:ea typeface="Geneva" pitchFamily="10" charset="-128"/>
                <a:cs typeface="Info Display Offc Pro" panose="020B0504030101020102" pitchFamily="34" charset="0"/>
              </a:rPr>
              <a:t>	</a:t>
            </a:r>
            <a:r>
              <a:rPr lang="de-DE" altLang="de-DE" sz="1900" dirty="0" smtClean="0">
                <a:solidFill>
                  <a:srgbClr val="595959"/>
                </a:solidFill>
                <a:latin typeface="Info Display Offc Pro" panose="020B0504030101020102" pitchFamily="34" charset="0"/>
                <a:ea typeface="Geneva" pitchFamily="10" charset="-128"/>
                <a:cs typeface="Info Display Offc Pro" panose="020B0504030101020102" pitchFamily="34" charset="0"/>
              </a:rPr>
              <a:t>Geschichte, Geografie, Sozialwissenschaften, Philosophie, Erziehungswissenschaften</a:t>
            </a:r>
          </a:p>
          <a:p>
            <a:pPr indent="-358775" algn="l" defTabSz="360363" eaLnBrk="1" hangingPunct="1">
              <a:lnSpc>
                <a:spcPts val="2000"/>
              </a:lnSpc>
              <a:spcBef>
                <a:spcPct val="0"/>
              </a:spcBef>
              <a:tabLst>
                <a:tab pos="444500" algn="l"/>
              </a:tabLst>
            </a:pPr>
            <a:endParaRPr lang="de-DE" altLang="de-DE" sz="1900" dirty="0" smtClean="0">
              <a:solidFill>
                <a:srgbClr val="595959"/>
              </a:solidFill>
              <a:latin typeface="Info Display Offc Pro" panose="020B0504030101020102" pitchFamily="34" charset="0"/>
              <a:ea typeface="Geneva" pitchFamily="10" charset="-128"/>
              <a:cs typeface="Info Display Offc Pro" panose="020B0504030101020102" pitchFamily="34" charset="0"/>
            </a:endParaRPr>
          </a:p>
          <a:p>
            <a:pPr indent="-358775" algn="l" defTabSz="360363" eaLnBrk="1" hangingPunct="1">
              <a:lnSpc>
                <a:spcPts val="2000"/>
              </a:lnSpc>
              <a:spcBef>
                <a:spcPct val="0"/>
              </a:spcBef>
              <a:tabLst>
                <a:tab pos="444500" algn="l"/>
              </a:tabLst>
            </a:pPr>
            <a:r>
              <a:rPr lang="de-DE" altLang="de-DE" sz="2800" b="1" dirty="0" smtClean="0">
                <a:solidFill>
                  <a:schemeClr val="tx1"/>
                </a:solidFill>
                <a:latin typeface="Info Display Offc Pro" panose="020B0504030101020102" pitchFamily="34" charset="0"/>
                <a:ea typeface="Geneva" pitchFamily="10" charset="-128"/>
                <a:cs typeface="Info Display Offc Pro" panose="020B0504030101020102" pitchFamily="34" charset="0"/>
              </a:rPr>
              <a:t>III.	Mathematisch-naturwissenschaftlich-technisches	</a:t>
            </a:r>
          </a:p>
          <a:p>
            <a:pPr indent="-358775" algn="l" defTabSz="360363" eaLnBrk="1" hangingPunct="1">
              <a:lnSpc>
                <a:spcPts val="3000"/>
              </a:lnSpc>
              <a:spcBef>
                <a:spcPct val="0"/>
              </a:spcBef>
              <a:tabLst>
                <a:tab pos="444500" algn="l"/>
              </a:tabLst>
            </a:pPr>
            <a:r>
              <a:rPr lang="de-DE" altLang="de-DE" sz="2800" b="1" dirty="0" smtClean="0">
                <a:solidFill>
                  <a:schemeClr val="tx1"/>
                </a:solidFill>
                <a:latin typeface="Info Display Offc Pro" panose="020B0504030101020102" pitchFamily="34" charset="0"/>
                <a:ea typeface="Geneva" pitchFamily="10" charset="-128"/>
                <a:cs typeface="Info Display Offc Pro" panose="020B0504030101020102" pitchFamily="34" charset="0"/>
              </a:rPr>
              <a:t>	Aufgabenfeld </a:t>
            </a:r>
          </a:p>
          <a:p>
            <a:pPr indent="-358775" algn="l" defTabSz="360363" eaLnBrk="1" hangingPunct="1">
              <a:lnSpc>
                <a:spcPts val="2400"/>
              </a:lnSpc>
              <a:spcBef>
                <a:spcPct val="0"/>
              </a:spcBef>
              <a:tabLst>
                <a:tab pos="444500" algn="l"/>
              </a:tabLst>
            </a:pPr>
            <a:r>
              <a:rPr lang="de-DE" altLang="de-DE" sz="1900" dirty="0" smtClean="0">
                <a:solidFill>
                  <a:srgbClr val="595959"/>
                </a:solidFill>
                <a:latin typeface="Info Display Offc Pro" panose="020B0504030101020102" pitchFamily="34" charset="0"/>
                <a:ea typeface="Geneva" pitchFamily="10" charset="-128"/>
                <a:cs typeface="Info Display Offc Pro" panose="020B0504030101020102" pitchFamily="34" charset="0"/>
              </a:rPr>
              <a:t>	Mathematik, Biologie, Chemie, Technik</a:t>
            </a:r>
          </a:p>
          <a:p>
            <a:pPr indent="-358775" algn="l" defTabSz="360363" eaLnBrk="1" hangingPunct="1">
              <a:lnSpc>
                <a:spcPts val="2000"/>
              </a:lnSpc>
              <a:spcBef>
                <a:spcPct val="0"/>
              </a:spcBef>
              <a:tabLst>
                <a:tab pos="444500" algn="l"/>
              </a:tabLst>
            </a:pPr>
            <a:endParaRPr lang="de-DE" altLang="de-DE" sz="1900" dirty="0" smtClean="0">
              <a:solidFill>
                <a:srgbClr val="595959"/>
              </a:solidFill>
              <a:latin typeface="Info Display Offc Pro" panose="020B0504030101020102" pitchFamily="34" charset="0"/>
              <a:ea typeface="Geneva" pitchFamily="10" charset="-128"/>
              <a:cs typeface="Info Display Offc Pro" panose="020B0504030101020102" pitchFamily="34" charset="0"/>
            </a:endParaRPr>
          </a:p>
          <a:p>
            <a:pPr indent="-358775" algn="l" defTabSz="360363" eaLnBrk="1" hangingPunct="1">
              <a:lnSpc>
                <a:spcPts val="2000"/>
              </a:lnSpc>
              <a:spcBef>
                <a:spcPct val="0"/>
              </a:spcBef>
              <a:tabLst>
                <a:tab pos="444500" algn="l"/>
              </a:tabLst>
            </a:pPr>
            <a:r>
              <a:rPr lang="de-DE" altLang="de-DE" sz="2800" b="1" dirty="0" smtClean="0">
                <a:solidFill>
                  <a:schemeClr val="tx1"/>
                </a:solidFill>
                <a:latin typeface="Info Display Offc Pro" panose="020B0504030101020102" pitchFamily="34" charset="0"/>
                <a:ea typeface="Geneva" pitchFamily="10" charset="-128"/>
                <a:cs typeface="Info Display Offc Pro" panose="020B0504030101020102" pitchFamily="34" charset="0"/>
              </a:rPr>
              <a:t>IV.	Andere</a:t>
            </a:r>
          </a:p>
          <a:p>
            <a:pPr indent="-358775" algn="l" defTabSz="360363" eaLnBrk="1" hangingPunct="1">
              <a:lnSpc>
                <a:spcPts val="2000"/>
              </a:lnSpc>
              <a:spcBef>
                <a:spcPct val="0"/>
              </a:spcBef>
              <a:tabLst>
                <a:tab pos="444500" algn="l"/>
              </a:tabLst>
            </a:pPr>
            <a:r>
              <a:rPr lang="de-DE" altLang="de-DE" sz="1900" dirty="0" smtClean="0">
                <a:solidFill>
                  <a:schemeClr val="tx1"/>
                </a:solidFill>
                <a:latin typeface="Info Display Offc Pro" panose="020B0504030101020102" pitchFamily="34" charset="0"/>
                <a:ea typeface="Geneva" pitchFamily="10" charset="-128"/>
                <a:cs typeface="Info Display Offc Pro" panose="020B0504030101020102" pitchFamily="34" charset="0"/>
              </a:rPr>
              <a:t>	</a:t>
            </a:r>
            <a:r>
              <a:rPr lang="de-DE" altLang="de-DE" sz="1900" dirty="0" smtClean="0">
                <a:solidFill>
                  <a:srgbClr val="595959"/>
                </a:solidFill>
                <a:latin typeface="Info Display Offc Pro" panose="020B0504030101020102" pitchFamily="34" charset="0"/>
                <a:ea typeface="Geneva" pitchFamily="10" charset="-128"/>
                <a:cs typeface="Info Display Offc Pro" panose="020B0504030101020102" pitchFamily="34" charset="0"/>
              </a:rPr>
              <a:t>Religion, Sport</a:t>
            </a:r>
            <a:endParaRPr lang="de-DE" altLang="de-DE" sz="1900" dirty="0" smtClean="0">
              <a:solidFill>
                <a:schemeClr val="tx1"/>
              </a:solidFill>
              <a:latin typeface="Info Display Offc Pro" panose="020B0504030101020102" pitchFamily="34" charset="0"/>
              <a:ea typeface="Geneva" pitchFamily="10" charset="-128"/>
              <a:cs typeface="Info Display Offc Pro" panose="020B0504030101020102" pitchFamily="34" charset="0"/>
            </a:endParaRPr>
          </a:p>
        </p:txBody>
      </p:sp>
      <p:sp>
        <p:nvSpPr>
          <p:cNvPr id="12" name="Rechteck 11">
            <a:extLst>
              <a:ext uri="{FF2B5EF4-FFF2-40B4-BE49-F238E27FC236}">
                <a16:creationId xmlns:a16="http://schemas.microsoft.com/office/drawing/2014/main" id="{CDCB7974-A4E1-E248-91BF-23E3571332B9}"/>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D45DC25C-B807-7246-9070-D8E1E48C899F}"/>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9221"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4.</a:t>
            </a:r>
            <a:r>
              <a:rPr lang="de-DE" altLang="de-DE" sz="2900" dirty="0">
                <a:latin typeface="Info Display Offc Pro Medium" panose="020B0604030101020102" pitchFamily="34" charset="0"/>
                <a:cs typeface="Info Display Offc Pro Medium" panose="020B0604030101020102" pitchFamily="34" charset="0"/>
              </a:rPr>
              <a:t>	</a:t>
            </a:r>
            <a:r>
              <a:rPr lang="de-DE" altLang="de-DE" sz="2900" dirty="0" smtClean="0">
                <a:latin typeface="Info Display Offc Pro Medium" panose="020B0604030101020102" pitchFamily="34" charset="0"/>
                <a:cs typeface="Info Display Offc Pro Medium" panose="020B0604030101020102" pitchFamily="34" charset="0"/>
              </a:rPr>
              <a:t>Fächerwahl in der EF</a:t>
            </a:r>
            <a:endParaRPr lang="de-DE" altLang="de-DE" sz="2900" dirty="0">
              <a:latin typeface="Info Display Offc Pro Medium" panose="020B0604030101020102" pitchFamily="34" charset="0"/>
              <a:cs typeface="Info Display Offc Pro Medium" panose="020B0604030101020102" pitchFamily="34" charset="0"/>
            </a:endParaRPr>
          </a:p>
        </p:txBody>
      </p:sp>
    </p:spTree>
    <p:extLst>
      <p:ext uri="{BB962C8B-B14F-4D97-AF65-F5344CB8AC3E}">
        <p14:creationId xmlns:p14="http://schemas.microsoft.com/office/powerpoint/2010/main" val="175126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500"/>
                                        <p:tgtEl>
                                          <p:spTgt spid="92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ipe(down)">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218">
                                            <p:txEl>
                                              <p:pRg st="0" end="0"/>
                                            </p:txEl>
                                          </p:spTgt>
                                        </p:tgtEl>
                                        <p:attrNameLst>
                                          <p:attrName>style.visibility</p:attrName>
                                        </p:attrNameLst>
                                      </p:cBhvr>
                                      <p:to>
                                        <p:strVal val="visible"/>
                                      </p:to>
                                    </p:set>
                                    <p:anim calcmode="lin" valueType="num">
                                      <p:cBhvr additive="base">
                                        <p:cTn id="15" dur="500" fill="hold"/>
                                        <p:tgtEl>
                                          <p:spTgt spid="9218">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2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9218">
                                            <p:txEl>
                                              <p:pRg st="3" end="3"/>
                                            </p:txEl>
                                          </p:spTgt>
                                        </p:tgtEl>
                                        <p:attrNameLst>
                                          <p:attrName>style.visibility</p:attrName>
                                        </p:attrNameLst>
                                      </p:cBhvr>
                                      <p:to>
                                        <p:strVal val="visible"/>
                                      </p:to>
                                    </p:set>
                                    <p:anim calcmode="lin" valueType="num">
                                      <p:cBhvr additive="base">
                                        <p:cTn id="21" dur="500" fill="hold"/>
                                        <p:tgtEl>
                                          <p:spTgt spid="9218">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9218">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9218">
                                            <p:txEl>
                                              <p:pRg st="4" end="4"/>
                                            </p:txEl>
                                          </p:spTgt>
                                        </p:tgtEl>
                                        <p:attrNameLst>
                                          <p:attrName>style.visibility</p:attrName>
                                        </p:attrNameLst>
                                      </p:cBhvr>
                                      <p:to>
                                        <p:strVal val="visible"/>
                                      </p:to>
                                    </p:set>
                                    <p:anim calcmode="lin" valueType="num">
                                      <p:cBhvr additive="base">
                                        <p:cTn id="25" dur="500" fill="hold"/>
                                        <p:tgtEl>
                                          <p:spTgt spid="921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9218">
                                            <p:txEl>
                                              <p:pRg st="6" end="6"/>
                                            </p:txEl>
                                          </p:spTgt>
                                        </p:tgtEl>
                                        <p:attrNameLst>
                                          <p:attrName>style.visibility</p:attrName>
                                        </p:attrNameLst>
                                      </p:cBhvr>
                                      <p:to>
                                        <p:strVal val="visible"/>
                                      </p:to>
                                    </p:set>
                                    <p:anim calcmode="lin" valueType="num">
                                      <p:cBhvr additive="base">
                                        <p:cTn id="31" dur="500" fill="hold"/>
                                        <p:tgtEl>
                                          <p:spTgt spid="9218">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218">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9218">
                                            <p:txEl>
                                              <p:pRg st="7" end="7"/>
                                            </p:txEl>
                                          </p:spTgt>
                                        </p:tgtEl>
                                        <p:attrNameLst>
                                          <p:attrName>style.visibility</p:attrName>
                                        </p:attrNameLst>
                                      </p:cBhvr>
                                      <p:to>
                                        <p:strVal val="visible"/>
                                      </p:to>
                                    </p:set>
                                    <p:anim calcmode="lin" valueType="num">
                                      <p:cBhvr additive="base">
                                        <p:cTn id="35" dur="500" fill="hold"/>
                                        <p:tgtEl>
                                          <p:spTgt spid="9218">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921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9218">
                                            <p:txEl>
                                              <p:pRg st="9" end="9"/>
                                            </p:txEl>
                                          </p:spTgt>
                                        </p:tgtEl>
                                        <p:attrNameLst>
                                          <p:attrName>style.visibility</p:attrName>
                                        </p:attrNameLst>
                                      </p:cBhvr>
                                      <p:to>
                                        <p:strVal val="visible"/>
                                      </p:to>
                                    </p:set>
                                    <p:anim calcmode="lin" valueType="num">
                                      <p:cBhvr additive="base">
                                        <p:cTn id="41" dur="500" fill="hold"/>
                                        <p:tgtEl>
                                          <p:spTgt spid="9218">
                                            <p:txEl>
                                              <p:pRg st="9" end="9"/>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9218">
                                            <p:txEl>
                                              <p:pRg st="9" end="9"/>
                                            </p:txEl>
                                          </p:spTgt>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9218">
                                            <p:txEl>
                                              <p:pRg st="10" end="10"/>
                                            </p:txEl>
                                          </p:spTgt>
                                        </p:tgtEl>
                                        <p:attrNameLst>
                                          <p:attrName>style.visibility</p:attrName>
                                        </p:attrNameLst>
                                      </p:cBhvr>
                                      <p:to>
                                        <p:strVal val="visible"/>
                                      </p:to>
                                    </p:set>
                                    <p:anim calcmode="lin" valueType="num">
                                      <p:cBhvr additive="base">
                                        <p:cTn id="45" dur="500" fill="hold"/>
                                        <p:tgtEl>
                                          <p:spTgt spid="9218">
                                            <p:txEl>
                                              <p:pRg st="10" end="1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9218">
                                            <p:txEl>
                                              <p:pRg st="10" end="10"/>
                                            </p:txEl>
                                          </p:spTgt>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9218">
                                            <p:txEl>
                                              <p:pRg st="11" end="11"/>
                                            </p:txEl>
                                          </p:spTgt>
                                        </p:tgtEl>
                                        <p:attrNameLst>
                                          <p:attrName>style.visibility</p:attrName>
                                        </p:attrNameLst>
                                      </p:cBhvr>
                                      <p:to>
                                        <p:strVal val="visible"/>
                                      </p:to>
                                    </p:set>
                                    <p:anim calcmode="lin" valueType="num">
                                      <p:cBhvr additive="base">
                                        <p:cTn id="49" dur="500" fill="hold"/>
                                        <p:tgtEl>
                                          <p:spTgt spid="9218">
                                            <p:txEl>
                                              <p:pRg st="11" end="1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9218">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9218">
                                            <p:txEl>
                                              <p:pRg st="13" end="13"/>
                                            </p:txEl>
                                          </p:spTgt>
                                        </p:tgtEl>
                                        <p:attrNameLst>
                                          <p:attrName>style.visibility</p:attrName>
                                        </p:attrNameLst>
                                      </p:cBhvr>
                                      <p:to>
                                        <p:strVal val="visible"/>
                                      </p:to>
                                    </p:set>
                                    <p:anim calcmode="lin" valueType="num">
                                      <p:cBhvr additive="base">
                                        <p:cTn id="55" dur="500" fill="hold"/>
                                        <p:tgtEl>
                                          <p:spTgt spid="9218">
                                            <p:txEl>
                                              <p:pRg st="13" end="13"/>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9218">
                                            <p:txEl>
                                              <p:pRg st="13" end="13"/>
                                            </p:txEl>
                                          </p:spTgt>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9218">
                                            <p:txEl>
                                              <p:pRg st="14" end="14"/>
                                            </p:txEl>
                                          </p:spTgt>
                                        </p:tgtEl>
                                        <p:attrNameLst>
                                          <p:attrName>style.visibility</p:attrName>
                                        </p:attrNameLst>
                                      </p:cBhvr>
                                      <p:to>
                                        <p:strVal val="visible"/>
                                      </p:to>
                                    </p:set>
                                    <p:anim calcmode="lin" valueType="num">
                                      <p:cBhvr additive="base">
                                        <p:cTn id="59" dur="500" fill="hold"/>
                                        <p:tgtEl>
                                          <p:spTgt spid="9218">
                                            <p:txEl>
                                              <p:pRg st="14" end="14"/>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9218">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DCB7974-A4E1-E248-91BF-23E3571332B9}"/>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D45DC25C-B807-7246-9070-D8E1E48C899F}"/>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9221"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4.</a:t>
            </a:r>
            <a:r>
              <a:rPr lang="de-DE" altLang="de-DE" sz="2900" dirty="0">
                <a:latin typeface="Info Display Offc Pro Medium" panose="020B0604030101020102" pitchFamily="34" charset="0"/>
                <a:cs typeface="Info Display Offc Pro Medium" panose="020B0604030101020102" pitchFamily="34" charset="0"/>
              </a:rPr>
              <a:t>	</a:t>
            </a:r>
            <a:r>
              <a:rPr lang="de-DE" altLang="de-DE" sz="2900" dirty="0" smtClean="0">
                <a:latin typeface="Info Display Offc Pro Medium" panose="020B0604030101020102" pitchFamily="34" charset="0"/>
                <a:cs typeface="Info Display Offc Pro Medium" panose="020B0604030101020102" pitchFamily="34" charset="0"/>
              </a:rPr>
              <a:t>Fächerwahl in der EF</a:t>
            </a:r>
            <a:endParaRPr lang="de-DE" altLang="de-DE" sz="2900" dirty="0">
              <a:latin typeface="Info Display Offc Pro Medium" panose="020B0604030101020102" pitchFamily="34" charset="0"/>
              <a:cs typeface="Info Display Offc Pro Medium" panose="020B0604030101020102" pitchFamily="34" charset="0"/>
            </a:endParaRPr>
          </a:p>
        </p:txBody>
      </p:sp>
      <p:pic>
        <p:nvPicPr>
          <p:cNvPr id="4" name="Grafik 3"/>
          <p:cNvPicPr>
            <a:picLocks noChangeAspect="1"/>
          </p:cNvPicPr>
          <p:nvPr/>
        </p:nvPicPr>
        <p:blipFill>
          <a:blip r:embed="rId3"/>
          <a:stretch>
            <a:fillRect/>
          </a:stretch>
        </p:blipFill>
        <p:spPr>
          <a:xfrm>
            <a:off x="2204378" y="3111412"/>
            <a:ext cx="4519694" cy="1428907"/>
          </a:xfrm>
          <a:prstGeom prst="rect">
            <a:avLst/>
          </a:prstGeom>
        </p:spPr>
      </p:pic>
      <p:sp>
        <p:nvSpPr>
          <p:cNvPr id="11" name="Ellipse 10"/>
          <p:cNvSpPr/>
          <p:nvPr/>
        </p:nvSpPr>
        <p:spPr>
          <a:xfrm>
            <a:off x="74595" y="2282783"/>
            <a:ext cx="1800200" cy="8640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smtClean="0">
                <a:solidFill>
                  <a:schemeClr val="tx1"/>
                </a:solidFill>
              </a:rPr>
              <a:t>Ge</a:t>
            </a:r>
            <a:r>
              <a:rPr lang="de-DE" dirty="0" smtClean="0">
                <a:solidFill>
                  <a:schemeClr val="tx1"/>
                </a:solidFill>
              </a:rPr>
              <a:t>  SW</a:t>
            </a:r>
          </a:p>
          <a:p>
            <a:pPr algn="ctr"/>
            <a:r>
              <a:rPr lang="de-DE" dirty="0" smtClean="0">
                <a:solidFill>
                  <a:schemeClr val="tx1"/>
                </a:solidFill>
              </a:rPr>
              <a:t>EK  PÄ</a:t>
            </a:r>
          </a:p>
          <a:p>
            <a:pPr algn="ctr"/>
            <a:r>
              <a:rPr lang="de-DE" dirty="0" err="1" smtClean="0">
                <a:solidFill>
                  <a:schemeClr val="tx1"/>
                </a:solidFill>
              </a:rPr>
              <a:t>Philo</a:t>
            </a:r>
            <a:endParaRPr lang="de-DE" dirty="0">
              <a:solidFill>
                <a:schemeClr val="tx1"/>
              </a:solidFill>
            </a:endParaRPr>
          </a:p>
        </p:txBody>
      </p:sp>
      <p:sp>
        <p:nvSpPr>
          <p:cNvPr id="14" name="Ellipse 13"/>
          <p:cNvSpPr/>
          <p:nvPr/>
        </p:nvSpPr>
        <p:spPr>
          <a:xfrm>
            <a:off x="74595" y="3510356"/>
            <a:ext cx="1800200" cy="8640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Religion </a:t>
            </a:r>
          </a:p>
          <a:p>
            <a:pPr algn="ctr"/>
            <a:r>
              <a:rPr lang="de-DE" dirty="0" smtClean="0">
                <a:solidFill>
                  <a:schemeClr val="tx1"/>
                </a:solidFill>
              </a:rPr>
              <a:t>(Ersatz: </a:t>
            </a:r>
            <a:r>
              <a:rPr lang="de-DE" dirty="0" err="1" smtClean="0">
                <a:solidFill>
                  <a:schemeClr val="tx1"/>
                </a:solidFill>
              </a:rPr>
              <a:t>Philo</a:t>
            </a:r>
            <a:r>
              <a:rPr lang="de-DE" dirty="0" smtClean="0">
                <a:solidFill>
                  <a:schemeClr val="tx1"/>
                </a:solidFill>
              </a:rPr>
              <a:t>)</a:t>
            </a:r>
            <a:endParaRPr lang="de-DE" dirty="0">
              <a:solidFill>
                <a:schemeClr val="tx1"/>
              </a:solidFill>
            </a:endParaRPr>
          </a:p>
        </p:txBody>
      </p:sp>
      <p:sp>
        <p:nvSpPr>
          <p:cNvPr id="15" name="Ellipse 14"/>
          <p:cNvSpPr/>
          <p:nvPr/>
        </p:nvSpPr>
        <p:spPr>
          <a:xfrm>
            <a:off x="1422734" y="1462671"/>
            <a:ext cx="1800200" cy="864096"/>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Kunst</a:t>
            </a:r>
          </a:p>
          <a:p>
            <a:pPr algn="ctr"/>
            <a:r>
              <a:rPr lang="de-DE" dirty="0" smtClean="0"/>
              <a:t>Musik</a:t>
            </a:r>
          </a:p>
        </p:txBody>
      </p:sp>
      <p:sp>
        <p:nvSpPr>
          <p:cNvPr id="16" name="Ellipse 15"/>
          <p:cNvSpPr/>
          <p:nvPr/>
        </p:nvSpPr>
        <p:spPr>
          <a:xfrm>
            <a:off x="3275806" y="1275026"/>
            <a:ext cx="1800200" cy="864096"/>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Deutsch</a:t>
            </a:r>
            <a:endParaRPr lang="de-DE" dirty="0"/>
          </a:p>
        </p:txBody>
      </p:sp>
      <p:sp>
        <p:nvSpPr>
          <p:cNvPr id="17" name="Ellipse 16"/>
          <p:cNvSpPr/>
          <p:nvPr/>
        </p:nvSpPr>
        <p:spPr>
          <a:xfrm>
            <a:off x="5151422" y="1258667"/>
            <a:ext cx="2340000" cy="1401952"/>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1400" dirty="0" smtClean="0"/>
              <a:t>Englisch</a:t>
            </a:r>
          </a:p>
          <a:p>
            <a:pPr algn="ctr"/>
            <a:r>
              <a:rPr lang="de-DE" sz="1400" dirty="0" smtClean="0"/>
              <a:t>Französisch</a:t>
            </a:r>
          </a:p>
          <a:p>
            <a:pPr algn="ctr"/>
            <a:r>
              <a:rPr lang="de-DE" sz="1400" dirty="0" smtClean="0"/>
              <a:t>(</a:t>
            </a:r>
            <a:r>
              <a:rPr lang="de-DE" sz="1400" dirty="0"/>
              <a:t>Fortgeführte</a:t>
            </a:r>
            <a:r>
              <a:rPr lang="de-DE" sz="1400" dirty="0" smtClean="0"/>
              <a:t> Sprache aus der Sek I)</a:t>
            </a:r>
            <a:endParaRPr lang="de-DE" sz="1400" dirty="0"/>
          </a:p>
        </p:txBody>
      </p:sp>
      <p:sp>
        <p:nvSpPr>
          <p:cNvPr id="18" name="Ellipse 17"/>
          <p:cNvSpPr/>
          <p:nvPr/>
        </p:nvSpPr>
        <p:spPr>
          <a:xfrm>
            <a:off x="7008624" y="2379255"/>
            <a:ext cx="1965357" cy="960402"/>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Vertiefungs-</a:t>
            </a:r>
          </a:p>
          <a:p>
            <a:pPr algn="ctr"/>
            <a:r>
              <a:rPr lang="de-DE" dirty="0" err="1" smtClean="0"/>
              <a:t>kurs</a:t>
            </a:r>
            <a:endParaRPr lang="de-DE" dirty="0"/>
          </a:p>
        </p:txBody>
      </p:sp>
      <p:sp>
        <p:nvSpPr>
          <p:cNvPr id="19" name="Ellipse 18"/>
          <p:cNvSpPr/>
          <p:nvPr/>
        </p:nvSpPr>
        <p:spPr>
          <a:xfrm>
            <a:off x="7226500" y="3434451"/>
            <a:ext cx="1800200" cy="864096"/>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Wahlfach</a:t>
            </a:r>
            <a:endParaRPr lang="de-DE" dirty="0"/>
          </a:p>
        </p:txBody>
      </p:sp>
      <p:sp>
        <p:nvSpPr>
          <p:cNvPr id="20" name="Ellipse 19"/>
          <p:cNvSpPr/>
          <p:nvPr/>
        </p:nvSpPr>
        <p:spPr>
          <a:xfrm>
            <a:off x="7072431" y="4413110"/>
            <a:ext cx="1965357" cy="864096"/>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Wahlfach (</a:t>
            </a:r>
            <a:r>
              <a:rPr lang="de-DE" dirty="0" err="1" smtClean="0"/>
              <a:t>Evt</a:t>
            </a:r>
            <a:r>
              <a:rPr lang="de-DE" dirty="0" smtClean="0"/>
              <a:t>. Latein)</a:t>
            </a:r>
            <a:endParaRPr lang="de-DE" dirty="0"/>
          </a:p>
        </p:txBody>
      </p:sp>
      <p:sp>
        <p:nvSpPr>
          <p:cNvPr id="21" name="Ellipse 20"/>
          <p:cNvSpPr/>
          <p:nvPr/>
        </p:nvSpPr>
        <p:spPr>
          <a:xfrm>
            <a:off x="179512" y="4583259"/>
            <a:ext cx="1800200" cy="8640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Sport</a:t>
            </a:r>
            <a:endParaRPr lang="de-DE" dirty="0"/>
          </a:p>
        </p:txBody>
      </p:sp>
      <p:sp>
        <p:nvSpPr>
          <p:cNvPr id="22" name="Ellipse 21"/>
          <p:cNvSpPr/>
          <p:nvPr/>
        </p:nvSpPr>
        <p:spPr>
          <a:xfrm>
            <a:off x="1187624" y="5518979"/>
            <a:ext cx="1893340" cy="86409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Mathematik</a:t>
            </a:r>
            <a:endParaRPr lang="de-DE" dirty="0"/>
          </a:p>
        </p:txBody>
      </p:sp>
      <p:sp>
        <p:nvSpPr>
          <p:cNvPr id="23" name="Ellipse 22"/>
          <p:cNvSpPr/>
          <p:nvPr/>
        </p:nvSpPr>
        <p:spPr>
          <a:xfrm>
            <a:off x="3275806" y="5518979"/>
            <a:ext cx="1800200" cy="86409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Chemie</a:t>
            </a:r>
          </a:p>
          <a:p>
            <a:pPr algn="ctr"/>
            <a:r>
              <a:rPr lang="de-DE" dirty="0" smtClean="0"/>
              <a:t>Biologie</a:t>
            </a:r>
          </a:p>
          <a:p>
            <a:pPr algn="ctr"/>
            <a:r>
              <a:rPr lang="de-DE" dirty="0" smtClean="0"/>
              <a:t>(Technik)</a:t>
            </a:r>
            <a:endParaRPr lang="de-DE" dirty="0"/>
          </a:p>
        </p:txBody>
      </p:sp>
      <p:sp>
        <p:nvSpPr>
          <p:cNvPr id="24" name="Ellipse 23"/>
          <p:cNvSpPr/>
          <p:nvPr/>
        </p:nvSpPr>
        <p:spPr>
          <a:xfrm>
            <a:off x="5270848" y="5186148"/>
            <a:ext cx="2589420" cy="1196927"/>
          </a:xfrm>
          <a:prstGeom prst="ellipse">
            <a:avLst/>
          </a:prstGeom>
          <a:gradFill flip="none" rotWithShape="1">
            <a:gsLst>
              <a:gs pos="4700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5.Wahlpflichtfach (Schwerpunkt)</a:t>
            </a:r>
            <a:endParaRPr lang="de-DE" dirty="0"/>
          </a:p>
        </p:txBody>
      </p:sp>
    </p:spTree>
    <p:extLst>
      <p:ext uri="{BB962C8B-B14F-4D97-AF65-F5344CB8AC3E}">
        <p14:creationId xmlns:p14="http://schemas.microsoft.com/office/powerpoint/2010/main" val="33145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500"/>
                                        <p:tgtEl>
                                          <p:spTgt spid="92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ipe(down)">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1000"/>
                                        <p:tgtEl>
                                          <p:spTgt spid="22"/>
                                        </p:tgtEl>
                                      </p:cBhvr>
                                    </p:animEffect>
                                    <p:anim calcmode="lin" valueType="num">
                                      <p:cBhvr>
                                        <p:cTn id="65" dur="1000" fill="hold"/>
                                        <p:tgtEl>
                                          <p:spTgt spid="22"/>
                                        </p:tgtEl>
                                        <p:attrNameLst>
                                          <p:attrName>ppt_x</p:attrName>
                                        </p:attrNameLst>
                                      </p:cBhvr>
                                      <p:tavLst>
                                        <p:tav tm="0">
                                          <p:val>
                                            <p:strVal val="#ppt_x"/>
                                          </p:val>
                                        </p:tav>
                                        <p:tav tm="100000">
                                          <p:val>
                                            <p:strVal val="#ppt_x"/>
                                          </p:val>
                                        </p:tav>
                                      </p:tavLst>
                                    </p:anim>
                                    <p:anim calcmode="lin" valueType="num">
                                      <p:cBhvr>
                                        <p:cTn id="6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1000"/>
                                        <p:tgtEl>
                                          <p:spTgt spid="19"/>
                                        </p:tgtEl>
                                      </p:cBhvr>
                                    </p:animEffect>
                                    <p:anim calcmode="lin" valueType="num">
                                      <p:cBhvr>
                                        <p:cTn id="79" dur="1000" fill="hold"/>
                                        <p:tgtEl>
                                          <p:spTgt spid="19"/>
                                        </p:tgtEl>
                                        <p:attrNameLst>
                                          <p:attrName>ppt_x</p:attrName>
                                        </p:attrNameLst>
                                      </p:cBhvr>
                                      <p:tavLst>
                                        <p:tav tm="0">
                                          <p:val>
                                            <p:strVal val="#ppt_x"/>
                                          </p:val>
                                        </p:tav>
                                        <p:tav tm="100000">
                                          <p:val>
                                            <p:strVal val="#ppt_x"/>
                                          </p:val>
                                        </p:tav>
                                      </p:tavLst>
                                    </p:anim>
                                    <p:anim calcmode="lin" valueType="num">
                                      <p:cBhvr>
                                        <p:cTn id="8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1000"/>
                                        <p:tgtEl>
                                          <p:spTgt spid="18"/>
                                        </p:tgtEl>
                                      </p:cBhvr>
                                    </p:animEffect>
                                    <p:anim calcmode="lin" valueType="num">
                                      <p:cBhvr>
                                        <p:cTn id="100" dur="1000" fill="hold"/>
                                        <p:tgtEl>
                                          <p:spTgt spid="18"/>
                                        </p:tgtEl>
                                        <p:attrNameLst>
                                          <p:attrName>ppt_x</p:attrName>
                                        </p:attrNameLst>
                                      </p:cBhvr>
                                      <p:tavLst>
                                        <p:tav tm="0">
                                          <p:val>
                                            <p:strVal val="#ppt_x"/>
                                          </p:val>
                                        </p:tav>
                                        <p:tav tm="100000">
                                          <p:val>
                                            <p:strVal val="#ppt_x"/>
                                          </p:val>
                                        </p:tav>
                                      </p:tavLst>
                                    </p:anim>
                                    <p:anim calcmode="lin" valueType="num">
                                      <p:cBhvr>
                                        <p:cTn id="10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11"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DCB7974-A4E1-E248-91BF-23E3571332B9}"/>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D45DC25C-B807-7246-9070-D8E1E48C899F}"/>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9221"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4.</a:t>
            </a:r>
            <a:r>
              <a:rPr lang="de-DE" altLang="de-DE" sz="2900" dirty="0">
                <a:latin typeface="Info Display Offc Pro Medium" panose="020B0604030101020102" pitchFamily="34" charset="0"/>
                <a:cs typeface="Info Display Offc Pro Medium" panose="020B0604030101020102" pitchFamily="34" charset="0"/>
              </a:rPr>
              <a:t>	</a:t>
            </a:r>
            <a:r>
              <a:rPr lang="de-DE" altLang="de-DE" sz="2900" dirty="0" smtClean="0">
                <a:latin typeface="Info Display Offc Pro Medium" panose="020B0604030101020102" pitchFamily="34" charset="0"/>
                <a:cs typeface="Info Display Offc Pro Medium" panose="020B0604030101020102" pitchFamily="34" charset="0"/>
              </a:rPr>
              <a:t>Fächerwahl in der EF</a:t>
            </a:r>
            <a:endParaRPr lang="de-DE" altLang="de-DE" sz="2900" dirty="0">
              <a:latin typeface="Info Display Offc Pro Medium" panose="020B0604030101020102" pitchFamily="34" charset="0"/>
              <a:cs typeface="Info Display Offc Pro Medium" panose="020B0604030101020102" pitchFamily="34" charset="0"/>
            </a:endParaRPr>
          </a:p>
        </p:txBody>
      </p:sp>
      <p:sp>
        <p:nvSpPr>
          <p:cNvPr id="25" name="Abgerundetes Rechteck 24"/>
          <p:cNvSpPr/>
          <p:nvPr/>
        </p:nvSpPr>
        <p:spPr>
          <a:xfrm>
            <a:off x="148060" y="2410436"/>
            <a:ext cx="3312368" cy="9361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2 Fremdsprachen</a:t>
            </a:r>
          </a:p>
          <a:p>
            <a:pPr algn="ctr"/>
            <a:r>
              <a:rPr lang="de-DE" dirty="0">
                <a:solidFill>
                  <a:schemeClr val="tx1"/>
                </a:solidFill>
              </a:rPr>
              <a:t>b</a:t>
            </a:r>
            <a:r>
              <a:rPr lang="de-DE" dirty="0" smtClean="0">
                <a:solidFill>
                  <a:schemeClr val="tx1"/>
                </a:solidFill>
              </a:rPr>
              <a:t>is zum Ende der Q2</a:t>
            </a:r>
            <a:endParaRPr lang="de-DE" dirty="0">
              <a:solidFill>
                <a:schemeClr val="tx1"/>
              </a:solidFill>
            </a:endParaRPr>
          </a:p>
        </p:txBody>
      </p:sp>
      <p:sp>
        <p:nvSpPr>
          <p:cNvPr id="26" name="Abgerundetes Rechteck 25"/>
          <p:cNvSpPr/>
          <p:nvPr/>
        </p:nvSpPr>
        <p:spPr>
          <a:xfrm>
            <a:off x="148060" y="3490556"/>
            <a:ext cx="3384376" cy="288032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Englisch</a:t>
            </a:r>
          </a:p>
          <a:p>
            <a:pPr algn="ctr"/>
            <a:r>
              <a:rPr lang="de-DE" dirty="0" smtClean="0">
                <a:solidFill>
                  <a:schemeClr val="tx1"/>
                </a:solidFill>
              </a:rPr>
              <a:t>Französisch</a:t>
            </a:r>
          </a:p>
          <a:p>
            <a:pPr algn="ctr"/>
            <a:r>
              <a:rPr lang="de-DE" dirty="0" smtClean="0">
                <a:solidFill>
                  <a:schemeClr val="tx1"/>
                </a:solidFill>
              </a:rPr>
              <a:t>Spanisch</a:t>
            </a:r>
            <a:endParaRPr lang="de-DE" dirty="0">
              <a:solidFill>
                <a:schemeClr val="tx1"/>
              </a:solidFill>
            </a:endParaRPr>
          </a:p>
        </p:txBody>
      </p:sp>
      <p:pic>
        <p:nvPicPr>
          <p:cNvPr id="27" name="Grafik 26"/>
          <p:cNvPicPr>
            <a:picLocks noChangeAspect="1"/>
          </p:cNvPicPr>
          <p:nvPr/>
        </p:nvPicPr>
        <p:blipFill>
          <a:blip r:embed="rId3"/>
          <a:stretch>
            <a:fillRect/>
          </a:stretch>
        </p:blipFill>
        <p:spPr>
          <a:xfrm>
            <a:off x="6400800" y="1268827"/>
            <a:ext cx="2609314" cy="1225402"/>
          </a:xfrm>
          <a:prstGeom prst="rect">
            <a:avLst/>
          </a:prstGeom>
        </p:spPr>
      </p:pic>
      <p:sp>
        <p:nvSpPr>
          <p:cNvPr id="29" name="Abgerundetes Rechteck 28"/>
          <p:cNvSpPr/>
          <p:nvPr/>
        </p:nvSpPr>
        <p:spPr>
          <a:xfrm>
            <a:off x="3675211" y="2410436"/>
            <a:ext cx="3312368" cy="93610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2 naturwissenschaftlich-</a:t>
            </a:r>
          </a:p>
          <a:p>
            <a:pPr algn="ctr"/>
            <a:r>
              <a:rPr lang="de-DE" dirty="0">
                <a:solidFill>
                  <a:schemeClr val="tx1"/>
                </a:solidFill>
              </a:rPr>
              <a:t>t</a:t>
            </a:r>
            <a:r>
              <a:rPr lang="de-DE" dirty="0" smtClean="0">
                <a:solidFill>
                  <a:schemeClr val="tx1"/>
                </a:solidFill>
              </a:rPr>
              <a:t>echnische Fächer</a:t>
            </a:r>
          </a:p>
          <a:p>
            <a:pPr algn="ctr"/>
            <a:r>
              <a:rPr lang="de-DE" dirty="0">
                <a:solidFill>
                  <a:schemeClr val="tx1"/>
                </a:solidFill>
              </a:rPr>
              <a:t>b</a:t>
            </a:r>
            <a:r>
              <a:rPr lang="de-DE" dirty="0" smtClean="0">
                <a:solidFill>
                  <a:schemeClr val="tx1"/>
                </a:solidFill>
              </a:rPr>
              <a:t>is zum Ende der Q2</a:t>
            </a:r>
            <a:endParaRPr lang="de-DE" dirty="0">
              <a:solidFill>
                <a:schemeClr val="tx1"/>
              </a:solidFill>
            </a:endParaRPr>
          </a:p>
        </p:txBody>
      </p:sp>
      <p:sp>
        <p:nvSpPr>
          <p:cNvPr id="30" name="Abgerundetes Rechteck 29"/>
          <p:cNvSpPr/>
          <p:nvPr/>
        </p:nvSpPr>
        <p:spPr>
          <a:xfrm>
            <a:off x="3675211" y="3490556"/>
            <a:ext cx="3384376" cy="288032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Biologie</a:t>
            </a:r>
          </a:p>
          <a:p>
            <a:pPr algn="ctr"/>
            <a:r>
              <a:rPr lang="de-DE" dirty="0" smtClean="0">
                <a:solidFill>
                  <a:schemeClr val="tx1"/>
                </a:solidFill>
              </a:rPr>
              <a:t>Chemie</a:t>
            </a:r>
          </a:p>
          <a:p>
            <a:pPr algn="ctr"/>
            <a:r>
              <a:rPr lang="de-DE" dirty="0" smtClean="0">
                <a:solidFill>
                  <a:schemeClr val="tx1"/>
                </a:solidFill>
              </a:rPr>
              <a:t>Technik</a:t>
            </a:r>
            <a:endParaRPr lang="de-DE" dirty="0">
              <a:solidFill>
                <a:schemeClr val="tx1"/>
              </a:solidFill>
            </a:endParaRPr>
          </a:p>
        </p:txBody>
      </p:sp>
    </p:spTree>
    <p:extLst>
      <p:ext uri="{BB962C8B-B14F-4D97-AF65-F5344CB8AC3E}">
        <p14:creationId xmlns:p14="http://schemas.microsoft.com/office/powerpoint/2010/main" val="284080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500"/>
                                        <p:tgtEl>
                                          <p:spTgt spid="92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ipe(down)">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25" grpId="0" animBg="1"/>
      <p:bldP spid="26"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DCB7974-A4E1-E248-91BF-23E3571332B9}"/>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D45DC25C-B807-7246-9070-D8E1E48C899F}"/>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9221"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4.</a:t>
            </a:r>
            <a:r>
              <a:rPr lang="de-DE" altLang="de-DE" sz="2900" dirty="0">
                <a:latin typeface="Info Display Offc Pro Medium" panose="020B0604030101020102" pitchFamily="34" charset="0"/>
                <a:cs typeface="Info Display Offc Pro Medium" panose="020B0604030101020102" pitchFamily="34" charset="0"/>
              </a:rPr>
              <a:t>	</a:t>
            </a:r>
            <a:r>
              <a:rPr lang="de-DE" altLang="de-DE" sz="2900" dirty="0" smtClean="0">
                <a:latin typeface="Info Display Offc Pro Medium" panose="020B0604030101020102" pitchFamily="34" charset="0"/>
                <a:cs typeface="Info Display Offc Pro Medium" panose="020B0604030101020102" pitchFamily="34" charset="0"/>
              </a:rPr>
              <a:t>Fächerwahl in der EF</a:t>
            </a:r>
            <a:endParaRPr lang="de-DE" altLang="de-DE" sz="2900" dirty="0">
              <a:latin typeface="Info Display Offc Pro Medium" panose="020B0604030101020102" pitchFamily="34" charset="0"/>
              <a:cs typeface="Info Display Offc Pro Medium" panose="020B0604030101020102" pitchFamily="34" charset="0"/>
            </a:endParaRPr>
          </a:p>
        </p:txBody>
      </p:sp>
      <p:pic>
        <p:nvPicPr>
          <p:cNvPr id="14" name="Grafik 13"/>
          <p:cNvPicPr/>
          <p:nvPr/>
        </p:nvPicPr>
        <p:blipFill rotWithShape="1">
          <a:blip r:embed="rId3">
            <a:extLst>
              <a:ext uri="{28A0092B-C50C-407E-A947-70E740481C1C}">
                <a14:useLocalDpi xmlns:a14="http://schemas.microsoft.com/office/drawing/2010/main" val="0"/>
              </a:ext>
            </a:extLst>
          </a:blip>
          <a:srcRect t="21172" r="47919" b="8896"/>
          <a:stretch/>
        </p:blipFill>
        <p:spPr bwMode="auto">
          <a:xfrm>
            <a:off x="426512" y="1438029"/>
            <a:ext cx="8500672" cy="48357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54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500"/>
                                        <p:tgtEl>
                                          <p:spTgt spid="92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ipe(down)">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DCB7974-A4E1-E248-91BF-23E3571332B9}"/>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D45DC25C-B807-7246-9070-D8E1E48C899F}"/>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9221"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4.</a:t>
            </a:r>
            <a:r>
              <a:rPr lang="de-DE" altLang="de-DE" sz="2900" dirty="0">
                <a:latin typeface="Info Display Offc Pro Medium" panose="020B0604030101020102" pitchFamily="34" charset="0"/>
                <a:cs typeface="Info Display Offc Pro Medium" panose="020B0604030101020102" pitchFamily="34" charset="0"/>
              </a:rPr>
              <a:t>	</a:t>
            </a:r>
            <a:r>
              <a:rPr lang="de-DE" altLang="de-DE" sz="2900" dirty="0" smtClean="0">
                <a:latin typeface="Info Display Offc Pro Medium" panose="020B0604030101020102" pitchFamily="34" charset="0"/>
                <a:cs typeface="Info Display Offc Pro Medium" panose="020B0604030101020102" pitchFamily="34" charset="0"/>
              </a:rPr>
              <a:t>Fächerwahl in der EF</a:t>
            </a:r>
            <a:endParaRPr lang="de-DE" altLang="de-DE" sz="2900" dirty="0">
              <a:latin typeface="Info Display Offc Pro Medium" panose="020B0604030101020102" pitchFamily="34" charset="0"/>
              <a:cs typeface="Info Display Offc Pro Medium" panose="020B0604030101020102" pitchFamily="34" charset="0"/>
            </a:endParaRPr>
          </a:p>
        </p:txBody>
      </p:sp>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51840" t="21173" b="17226"/>
          <a:stretch/>
        </p:blipFill>
        <p:spPr bwMode="auto">
          <a:xfrm>
            <a:off x="689386" y="1239628"/>
            <a:ext cx="7108752" cy="51140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112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500"/>
                                        <p:tgtEl>
                                          <p:spTgt spid="92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ipe(down)">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Untertitel 2"/>
          <p:cNvSpPr>
            <a:spLocks noGrp="1" noChangeArrowheads="1"/>
          </p:cNvSpPr>
          <p:nvPr>
            <p:ph type="subTitle" idx="1"/>
          </p:nvPr>
        </p:nvSpPr>
        <p:spPr bwMode="auto">
          <a:xfrm>
            <a:off x="576263" y="1363663"/>
            <a:ext cx="8534400" cy="5133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indent="-358775" algn="l" defTabSz="360363" eaLnBrk="1" hangingPunct="1">
              <a:lnSpc>
                <a:spcPts val="2000"/>
              </a:lnSpc>
              <a:spcBef>
                <a:spcPct val="0"/>
              </a:spcBef>
              <a:buFont typeface="Arial" panose="020B0604020202020204" pitchFamily="34" charset="0"/>
              <a:buChar char="•"/>
              <a:tabLst>
                <a:tab pos="444500" algn="l"/>
              </a:tabLst>
            </a:pPr>
            <a:r>
              <a:rPr lang="de-DE" altLang="de-DE" sz="1600" b="1" dirty="0" smtClean="0">
                <a:solidFill>
                  <a:schemeClr val="tx1"/>
                </a:solidFill>
                <a:latin typeface="Info Display Offc Pro" panose="020B0504030101020102" pitchFamily="34" charset="0"/>
                <a:ea typeface="Geneva" pitchFamily="10" charset="-128"/>
                <a:cs typeface="Info Display Offc Pro" panose="020B0504030101020102" pitchFamily="34" charset="0"/>
              </a:rPr>
              <a:t>Einführungsphase (EF)</a:t>
            </a:r>
            <a:r>
              <a:rPr lang="de-DE" altLang="de-DE" sz="1600" dirty="0" smtClean="0">
                <a:solidFill>
                  <a:schemeClr val="tx1"/>
                </a:solidFill>
                <a:latin typeface="Info Display Offc Pro" panose="020B0504030101020102" pitchFamily="34" charset="0"/>
                <a:ea typeface="Geneva" pitchFamily="10" charset="-128"/>
                <a:cs typeface="Info Display Offc Pro" panose="020B0504030101020102" pitchFamily="34" charset="0"/>
              </a:rPr>
              <a:t/>
            </a:r>
            <a:br>
              <a:rPr lang="de-DE" altLang="de-DE" sz="1600" dirty="0" smtClean="0">
                <a:solidFill>
                  <a:schemeClr val="tx1"/>
                </a:solidFill>
                <a:latin typeface="Info Display Offc Pro" panose="020B0504030101020102" pitchFamily="34" charset="0"/>
                <a:ea typeface="Geneva" pitchFamily="10" charset="-128"/>
                <a:cs typeface="Info Display Offc Pro" panose="020B0504030101020102" pitchFamily="34" charset="0"/>
              </a:rPr>
            </a:br>
            <a:endParaRPr lang="de-DE" altLang="de-DE" sz="1600" dirty="0" smtClean="0">
              <a:solidFill>
                <a:schemeClr val="tx1"/>
              </a:solidFill>
              <a:latin typeface="Info Display Offc Pro" panose="020B0504030101020102" pitchFamily="34" charset="0"/>
              <a:ea typeface="Geneva" pitchFamily="10" charset="-128"/>
              <a:cs typeface="Info Display Offc Pro" panose="020B0504030101020102" pitchFamily="34" charset="0"/>
            </a:endParaRPr>
          </a:p>
          <a:p>
            <a:pPr indent="-358775" algn="l" defTabSz="360363" eaLnBrk="1" hangingPunct="1">
              <a:lnSpc>
                <a:spcPts val="2000"/>
              </a:lnSpc>
              <a:spcBef>
                <a:spcPct val="0"/>
              </a:spcBef>
              <a:buFont typeface="Arial" panose="020B0604020202020204" pitchFamily="34" charset="0"/>
              <a:buChar char="•"/>
              <a:tabLst>
                <a:tab pos="444500" algn="l"/>
              </a:tabLst>
            </a:pPr>
            <a:r>
              <a:rPr lang="de-DE" altLang="de-DE" sz="1600" b="1" dirty="0" smtClean="0">
                <a:solidFill>
                  <a:schemeClr val="tx1"/>
                </a:solidFill>
                <a:latin typeface="Info Display Offc Pro" panose="020B0504030101020102" pitchFamily="34" charset="0"/>
                <a:ea typeface="Geneva" pitchFamily="10" charset="-128"/>
                <a:cs typeface="Info Display Offc Pro" panose="020B0504030101020102" pitchFamily="34" charset="0"/>
              </a:rPr>
              <a:t>Belegungsbeispiel </a:t>
            </a:r>
            <a:r>
              <a:rPr lang="de-DE" altLang="de-DE"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ø 34 Wochenstunden</a:t>
            </a:r>
          </a:p>
          <a:p>
            <a:pPr indent="-358775" algn="l" defTabSz="360363" eaLnBrk="1" hangingPunct="1">
              <a:lnSpc>
                <a:spcPts val="2000"/>
              </a:lnSpc>
              <a:spcBef>
                <a:spcPct val="0"/>
              </a:spcBef>
              <a:buFont typeface="Arial" panose="020B0604020202020204" pitchFamily="34" charset="0"/>
              <a:buChar char="•"/>
              <a:tabLst>
                <a:tab pos="444500" algn="l"/>
              </a:tabLst>
            </a:pPr>
            <a:endParaRPr lang="de-DE" altLang="de-DE" sz="16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442913" algn="l" defTabSz="360363" eaLnBrk="1" hangingPunct="1">
              <a:lnSpc>
                <a:spcPts val="2000"/>
              </a:lnSpc>
              <a:spcBef>
                <a:spcPct val="0"/>
              </a:spcBef>
              <a:tabLst>
                <a:tab pos="444500" algn="l"/>
                <a:tab pos="3138488" algn="l"/>
                <a:tab pos="4035425" algn="l"/>
              </a:tabLst>
            </a:pPr>
            <a:r>
              <a:rPr lang="de-DE" altLang="de-DE" sz="1600" b="1" dirty="0" smtClean="0">
                <a:solidFill>
                  <a:schemeClr val="tx1"/>
                </a:solidFill>
                <a:latin typeface="Info Display Offc Pro" panose="020B0504030101020102" pitchFamily="34" charset="0"/>
                <a:ea typeface="Tahoma" panose="020B0604030504040204" pitchFamily="34" charset="0"/>
                <a:cs typeface="Info Display Offc Pro" panose="020B0504030101020102" pitchFamily="34" charset="0"/>
              </a:rPr>
              <a:t>Fach	Stundenzahl</a:t>
            </a:r>
          </a:p>
          <a:p>
            <a:pPr marL="442913" algn="l" defTabSz="360363" eaLnBrk="1" hangingPunct="1">
              <a:lnSpc>
                <a:spcPts val="2000"/>
              </a:lnSpc>
              <a:spcBef>
                <a:spcPct val="0"/>
              </a:spcBef>
              <a:tabLst>
                <a:tab pos="444500" algn="l"/>
                <a:tab pos="3413125" algn="l"/>
                <a:tab pos="4035425" algn="l"/>
              </a:tabLst>
            </a:pPr>
            <a:r>
              <a:rPr lang="de-DE" altLang="de-DE" sz="1600" b="1" dirty="0" smtClean="0">
                <a:solidFill>
                  <a:srgbClr val="00B050"/>
                </a:solidFill>
                <a:latin typeface="Info Display Offc Pro" panose="020B0504030101020102" pitchFamily="34" charset="0"/>
                <a:ea typeface="Tahoma" panose="020B0604030504040204" pitchFamily="34" charset="0"/>
                <a:cs typeface="Info Display Offc Pro" panose="020B0504030101020102" pitchFamily="34" charset="0"/>
              </a:rPr>
              <a:t>Englisch	</a:t>
            </a:r>
            <a:r>
              <a:rPr lang="de-DE" altLang="de-DE" sz="1600" b="1" dirty="0" smtClean="0">
                <a:solidFill>
                  <a:schemeClr val="tx1"/>
                </a:solidFill>
                <a:latin typeface="Info Display Offc Pro" panose="020B0504030101020102" pitchFamily="34" charset="0"/>
                <a:ea typeface="Tahoma" panose="020B0604030504040204" pitchFamily="34" charset="0"/>
                <a:cs typeface="Info Display Offc Pro" panose="020B0504030101020102" pitchFamily="34" charset="0"/>
              </a:rPr>
              <a:t>3</a:t>
            </a:r>
            <a:r>
              <a:rPr lang="de-DE" altLang="de-DE" sz="1600" b="1" dirty="0" smtClean="0">
                <a:solidFill>
                  <a:srgbClr val="00B050"/>
                </a:solidFill>
                <a:latin typeface="Info Display Offc Pro" panose="020B0504030101020102" pitchFamily="34" charset="0"/>
                <a:ea typeface="Tahoma" panose="020B0604030504040204" pitchFamily="34" charset="0"/>
                <a:cs typeface="Info Display Offc Pro" panose="020B0504030101020102" pitchFamily="34" charset="0"/>
              </a:rPr>
              <a:t>	</a:t>
            </a:r>
          </a:p>
          <a:p>
            <a:pPr marL="442913" algn="l" defTabSz="360363" eaLnBrk="1" hangingPunct="1">
              <a:lnSpc>
                <a:spcPts val="2000"/>
              </a:lnSpc>
              <a:spcBef>
                <a:spcPct val="0"/>
              </a:spcBef>
              <a:tabLst>
                <a:tab pos="444500" algn="l"/>
                <a:tab pos="3413125" algn="l"/>
                <a:tab pos="4035425" algn="l"/>
              </a:tabLst>
            </a:pPr>
            <a:r>
              <a:rPr lang="de-DE" altLang="de-DE" sz="1600" b="1" dirty="0" smtClean="0">
                <a:solidFill>
                  <a:srgbClr val="00B050"/>
                </a:solidFill>
                <a:latin typeface="Info Display Offc Pro" panose="020B0504030101020102" pitchFamily="34" charset="0"/>
                <a:ea typeface="Tahoma" panose="020B0604030504040204" pitchFamily="34" charset="0"/>
                <a:cs typeface="Info Display Offc Pro" panose="020B0504030101020102" pitchFamily="34" charset="0"/>
              </a:rPr>
              <a:t>Deutsch	</a:t>
            </a:r>
            <a:r>
              <a:rPr lang="de-DE" altLang="de-DE" sz="1600" b="1" dirty="0" smtClean="0">
                <a:solidFill>
                  <a:schemeClr val="tx1"/>
                </a:solidFill>
                <a:latin typeface="Info Display Offc Pro" panose="020B0504030101020102" pitchFamily="34" charset="0"/>
                <a:ea typeface="Tahoma" panose="020B0604030504040204" pitchFamily="34" charset="0"/>
                <a:cs typeface="Info Display Offc Pro" panose="020B0504030101020102" pitchFamily="34" charset="0"/>
              </a:rPr>
              <a:t>3</a:t>
            </a:r>
          </a:p>
          <a:p>
            <a:pPr marL="442913" algn="l" defTabSz="360363" eaLnBrk="1" hangingPunct="1">
              <a:lnSpc>
                <a:spcPts val="2000"/>
              </a:lnSpc>
              <a:spcBef>
                <a:spcPct val="0"/>
              </a:spcBef>
              <a:tabLst>
                <a:tab pos="444500" algn="l"/>
                <a:tab pos="3413125" algn="l"/>
                <a:tab pos="4035425" algn="l"/>
              </a:tabLst>
            </a:pPr>
            <a:r>
              <a:rPr lang="de-DE" altLang="de-DE" sz="1600" b="1" dirty="0" smtClean="0">
                <a:solidFill>
                  <a:srgbClr val="00B050"/>
                </a:solidFill>
                <a:latin typeface="Info Display Offc Pro" panose="020B0504030101020102" pitchFamily="34" charset="0"/>
                <a:ea typeface="Tahoma" panose="020B0604030504040204" pitchFamily="34" charset="0"/>
                <a:cs typeface="Info Display Offc Pro" panose="020B0504030101020102" pitchFamily="34" charset="0"/>
              </a:rPr>
              <a:t>Kunst	</a:t>
            </a:r>
            <a:r>
              <a:rPr lang="de-DE" altLang="de-DE" sz="1600" b="1" dirty="0" smtClean="0">
                <a:solidFill>
                  <a:schemeClr val="tx1"/>
                </a:solidFill>
                <a:latin typeface="Info Display Offc Pro" panose="020B0504030101020102" pitchFamily="34" charset="0"/>
                <a:ea typeface="Tahoma" panose="020B0604030504040204" pitchFamily="34" charset="0"/>
                <a:cs typeface="Info Display Offc Pro" panose="020B0504030101020102" pitchFamily="34" charset="0"/>
              </a:rPr>
              <a:t>3</a:t>
            </a:r>
          </a:p>
          <a:p>
            <a:pPr marL="442913" algn="l" defTabSz="360363" eaLnBrk="1" hangingPunct="1">
              <a:lnSpc>
                <a:spcPts val="2000"/>
              </a:lnSpc>
              <a:spcBef>
                <a:spcPct val="0"/>
              </a:spcBef>
              <a:tabLst>
                <a:tab pos="444500" algn="l"/>
                <a:tab pos="3413125" algn="l"/>
                <a:tab pos="4035425" algn="l"/>
              </a:tabLst>
            </a:pPr>
            <a:r>
              <a:rPr lang="de-DE" altLang="de-DE" sz="1600" b="1" dirty="0" smtClean="0">
                <a:solidFill>
                  <a:srgbClr val="FFFF00"/>
                </a:solidFill>
                <a:latin typeface="Info Display Offc Pro" panose="020B0504030101020102" pitchFamily="34" charset="0"/>
                <a:ea typeface="Tahoma" panose="020B0604030504040204" pitchFamily="34" charset="0"/>
                <a:cs typeface="Info Display Offc Pro" panose="020B0504030101020102" pitchFamily="34" charset="0"/>
              </a:rPr>
              <a:t>Sozialwissenschaften	</a:t>
            </a:r>
            <a:r>
              <a:rPr lang="de-DE" altLang="de-DE" sz="1600" b="1" dirty="0" smtClean="0">
                <a:solidFill>
                  <a:schemeClr val="tx1"/>
                </a:solidFill>
                <a:latin typeface="Info Display Offc Pro" panose="020B0504030101020102" pitchFamily="34" charset="0"/>
                <a:ea typeface="Tahoma" panose="020B0604030504040204" pitchFamily="34" charset="0"/>
                <a:cs typeface="Info Display Offc Pro" panose="020B0504030101020102" pitchFamily="34" charset="0"/>
              </a:rPr>
              <a:t>3</a:t>
            </a:r>
          </a:p>
          <a:p>
            <a:pPr marL="442913" algn="l" defTabSz="360363" eaLnBrk="1" hangingPunct="1">
              <a:lnSpc>
                <a:spcPts val="2000"/>
              </a:lnSpc>
              <a:spcBef>
                <a:spcPct val="0"/>
              </a:spcBef>
              <a:tabLst>
                <a:tab pos="444500" algn="l"/>
                <a:tab pos="3413125" algn="l"/>
                <a:tab pos="4035425" algn="l"/>
              </a:tabLst>
            </a:pPr>
            <a:r>
              <a:rPr lang="de-DE" altLang="de-DE" sz="1600" b="1" dirty="0" smtClean="0">
                <a:solidFill>
                  <a:srgbClr val="FFFF00"/>
                </a:solidFill>
                <a:latin typeface="Info Display Offc Pro" panose="020B0504030101020102" pitchFamily="34" charset="0"/>
                <a:ea typeface="Tahoma" panose="020B0604030504040204" pitchFamily="34" charset="0"/>
                <a:cs typeface="Info Display Offc Pro" panose="020B0504030101020102" pitchFamily="34" charset="0"/>
              </a:rPr>
              <a:t>Religion	</a:t>
            </a:r>
            <a:r>
              <a:rPr lang="de-DE" altLang="de-DE" sz="1600" b="1" dirty="0" smtClean="0">
                <a:solidFill>
                  <a:schemeClr val="tx1"/>
                </a:solidFill>
                <a:latin typeface="Info Display Offc Pro" panose="020B0504030101020102" pitchFamily="34" charset="0"/>
                <a:ea typeface="Tahoma" panose="020B0604030504040204" pitchFamily="34" charset="0"/>
                <a:cs typeface="Info Display Offc Pro" panose="020B0504030101020102" pitchFamily="34" charset="0"/>
              </a:rPr>
              <a:t>3	mind. 9 Pflichtfächer</a:t>
            </a:r>
            <a:endParaRPr lang="de-DE" altLang="de-DE" sz="1600" b="1" dirty="0" smtClean="0">
              <a:solidFill>
                <a:srgbClr val="FFFF00"/>
              </a:solidFill>
              <a:latin typeface="Info Display Offc Pro" panose="020B0504030101020102" pitchFamily="34" charset="0"/>
              <a:ea typeface="Tahoma" panose="020B0604030504040204" pitchFamily="34" charset="0"/>
              <a:cs typeface="Info Display Offc Pro" panose="020B0504030101020102" pitchFamily="34" charset="0"/>
            </a:endParaRPr>
          </a:p>
          <a:p>
            <a:pPr marL="442913" algn="l" defTabSz="360363" eaLnBrk="1" hangingPunct="1">
              <a:lnSpc>
                <a:spcPts val="2000"/>
              </a:lnSpc>
              <a:spcBef>
                <a:spcPct val="0"/>
              </a:spcBef>
              <a:tabLst>
                <a:tab pos="444500" algn="l"/>
                <a:tab pos="3413125" algn="l"/>
                <a:tab pos="4035425" algn="l"/>
              </a:tabLst>
            </a:pPr>
            <a:r>
              <a:rPr lang="de-DE" altLang="de-DE" sz="1600" b="1" dirty="0" smtClean="0">
                <a:solidFill>
                  <a:srgbClr val="FF0000"/>
                </a:solidFill>
                <a:latin typeface="Info Display Offc Pro" panose="020B0504030101020102" pitchFamily="34" charset="0"/>
                <a:ea typeface="Tahoma" panose="020B0604030504040204" pitchFamily="34" charset="0"/>
                <a:cs typeface="Info Display Offc Pro" panose="020B0504030101020102" pitchFamily="34" charset="0"/>
              </a:rPr>
              <a:t>Sport	</a:t>
            </a:r>
            <a:r>
              <a:rPr lang="de-DE" altLang="de-DE" sz="1600" b="1" dirty="0" smtClean="0">
                <a:solidFill>
                  <a:schemeClr val="tx1"/>
                </a:solidFill>
                <a:latin typeface="Info Display Offc Pro" panose="020B0504030101020102" pitchFamily="34" charset="0"/>
                <a:ea typeface="Tahoma" panose="020B0604030504040204" pitchFamily="34" charset="0"/>
                <a:cs typeface="Info Display Offc Pro" panose="020B0504030101020102" pitchFamily="34" charset="0"/>
              </a:rPr>
              <a:t>3</a:t>
            </a:r>
            <a:endParaRPr lang="de-DE" altLang="de-DE" sz="1600" b="1" dirty="0" smtClean="0">
              <a:solidFill>
                <a:srgbClr val="FF0000"/>
              </a:solidFill>
              <a:latin typeface="Info Display Offc Pro" panose="020B0504030101020102" pitchFamily="34" charset="0"/>
              <a:ea typeface="Tahoma" panose="020B0604030504040204" pitchFamily="34" charset="0"/>
              <a:cs typeface="Info Display Offc Pro" panose="020B0504030101020102" pitchFamily="34" charset="0"/>
            </a:endParaRPr>
          </a:p>
          <a:p>
            <a:pPr marL="442913" algn="l" defTabSz="360363" eaLnBrk="1" hangingPunct="1">
              <a:lnSpc>
                <a:spcPts val="2000"/>
              </a:lnSpc>
              <a:spcBef>
                <a:spcPct val="0"/>
              </a:spcBef>
              <a:tabLst>
                <a:tab pos="444500" algn="l"/>
                <a:tab pos="3413125" algn="l"/>
                <a:tab pos="4035425" algn="l"/>
              </a:tabLst>
            </a:pPr>
            <a:r>
              <a:rPr lang="de-DE" altLang="de-DE" sz="1600" b="1" dirty="0" smtClean="0">
                <a:solidFill>
                  <a:srgbClr val="0070C0"/>
                </a:solidFill>
                <a:latin typeface="Info Display Offc Pro" panose="020B0504030101020102" pitchFamily="34" charset="0"/>
                <a:ea typeface="Tahoma" panose="020B0604030504040204" pitchFamily="34" charset="0"/>
                <a:cs typeface="Info Display Offc Pro" panose="020B0504030101020102" pitchFamily="34" charset="0"/>
              </a:rPr>
              <a:t>Mathematik	</a:t>
            </a:r>
            <a:r>
              <a:rPr lang="de-DE" altLang="de-DE" sz="1600" b="1" dirty="0" smtClean="0">
                <a:solidFill>
                  <a:schemeClr val="tx1"/>
                </a:solidFill>
                <a:latin typeface="Info Display Offc Pro" panose="020B0504030101020102" pitchFamily="34" charset="0"/>
                <a:ea typeface="Tahoma" panose="020B0604030504040204" pitchFamily="34" charset="0"/>
                <a:cs typeface="Info Display Offc Pro" panose="020B0504030101020102" pitchFamily="34" charset="0"/>
              </a:rPr>
              <a:t>3</a:t>
            </a:r>
          </a:p>
          <a:p>
            <a:pPr marL="442913" algn="l" defTabSz="360363" eaLnBrk="1" hangingPunct="1">
              <a:lnSpc>
                <a:spcPts val="2000"/>
              </a:lnSpc>
              <a:spcBef>
                <a:spcPct val="0"/>
              </a:spcBef>
              <a:tabLst>
                <a:tab pos="444500" algn="l"/>
                <a:tab pos="3413125" algn="l"/>
                <a:tab pos="4035425" algn="l"/>
              </a:tabLst>
            </a:pPr>
            <a:r>
              <a:rPr lang="de-DE" altLang="de-DE" sz="1600" b="1" dirty="0" smtClean="0">
                <a:solidFill>
                  <a:srgbClr val="0070C0"/>
                </a:solidFill>
                <a:latin typeface="Info Display Offc Pro" panose="020B0504030101020102" pitchFamily="34" charset="0"/>
                <a:ea typeface="Tahoma" panose="020B0604030504040204" pitchFamily="34" charset="0"/>
                <a:cs typeface="Info Display Offc Pro" panose="020B0504030101020102" pitchFamily="34" charset="0"/>
              </a:rPr>
              <a:t>Biologie	</a:t>
            </a:r>
            <a:r>
              <a:rPr lang="de-DE" altLang="de-DE" sz="1600" b="1" dirty="0" smtClean="0">
                <a:solidFill>
                  <a:schemeClr val="tx1"/>
                </a:solidFill>
                <a:latin typeface="Info Display Offc Pro" panose="020B0504030101020102" pitchFamily="34" charset="0"/>
                <a:ea typeface="Tahoma" panose="020B0604030504040204" pitchFamily="34" charset="0"/>
                <a:cs typeface="Info Display Offc Pro" panose="020B0504030101020102" pitchFamily="34" charset="0"/>
              </a:rPr>
              <a:t>3</a:t>
            </a:r>
            <a:endParaRPr lang="de-DE" altLang="de-DE" sz="1600" b="1" dirty="0" smtClean="0">
              <a:solidFill>
                <a:srgbClr val="0070C0"/>
              </a:solidFill>
              <a:latin typeface="Info Display Offc Pro" panose="020B0504030101020102" pitchFamily="34" charset="0"/>
              <a:ea typeface="Tahoma" panose="020B0604030504040204" pitchFamily="34" charset="0"/>
              <a:cs typeface="Info Display Offc Pro" panose="020B0504030101020102" pitchFamily="34" charset="0"/>
            </a:endParaRPr>
          </a:p>
          <a:p>
            <a:pPr marL="442913" algn="l" defTabSz="360363" eaLnBrk="1" hangingPunct="1">
              <a:lnSpc>
                <a:spcPts val="2000"/>
              </a:lnSpc>
              <a:spcBef>
                <a:spcPct val="0"/>
              </a:spcBef>
              <a:tabLst>
                <a:tab pos="444500" algn="l"/>
                <a:tab pos="3413125" algn="l"/>
                <a:tab pos="4035425" algn="l"/>
              </a:tabLst>
            </a:pPr>
            <a:r>
              <a:rPr lang="de-DE" altLang="de-DE" sz="1600" b="1" dirty="0" smtClean="0">
                <a:solidFill>
                  <a:srgbClr val="0070C0"/>
                </a:solidFill>
                <a:latin typeface="Info Display Offc Pro" panose="020B0504030101020102" pitchFamily="34" charset="0"/>
                <a:ea typeface="Tahoma" panose="020B0604030504040204" pitchFamily="34" charset="0"/>
                <a:cs typeface="Info Display Offc Pro" panose="020B0504030101020102" pitchFamily="34" charset="0"/>
              </a:rPr>
              <a:t>Chemie	</a:t>
            </a:r>
            <a:r>
              <a:rPr lang="de-DE" altLang="de-DE" sz="1600" b="1" dirty="0" smtClean="0">
                <a:solidFill>
                  <a:schemeClr val="tx1"/>
                </a:solidFill>
                <a:latin typeface="Info Display Offc Pro" panose="020B0504030101020102" pitchFamily="34" charset="0"/>
                <a:ea typeface="Tahoma" panose="020B0604030504040204" pitchFamily="34" charset="0"/>
                <a:cs typeface="Info Display Offc Pro" panose="020B0504030101020102" pitchFamily="34" charset="0"/>
              </a:rPr>
              <a:t>3</a:t>
            </a:r>
            <a:endParaRPr lang="de-DE" altLang="de-DE" sz="1600" b="1" dirty="0" smtClean="0">
              <a:solidFill>
                <a:srgbClr val="0070C0"/>
              </a:solidFill>
              <a:latin typeface="Info Display Offc Pro" panose="020B0504030101020102" pitchFamily="34" charset="0"/>
              <a:ea typeface="Tahoma" panose="020B0604030504040204" pitchFamily="34" charset="0"/>
              <a:cs typeface="Info Display Offc Pro" panose="020B0504030101020102" pitchFamily="34" charset="0"/>
            </a:endParaRPr>
          </a:p>
          <a:p>
            <a:pPr marL="442913" algn="l" defTabSz="360363" eaLnBrk="1" hangingPunct="1">
              <a:lnSpc>
                <a:spcPts val="2000"/>
              </a:lnSpc>
              <a:spcBef>
                <a:spcPct val="0"/>
              </a:spcBef>
              <a:tabLst>
                <a:tab pos="444500" algn="l"/>
                <a:tab pos="3413125" algn="l"/>
                <a:tab pos="4035425" algn="l"/>
              </a:tabLst>
            </a:pPr>
            <a:r>
              <a:rPr lang="de-DE" altLang="de-DE" sz="1600" b="1" dirty="0" smtClean="0">
                <a:solidFill>
                  <a:schemeClr val="accent6">
                    <a:lumMod val="60000"/>
                    <a:lumOff val="40000"/>
                  </a:schemeClr>
                </a:solidFill>
                <a:latin typeface="Info Display Offc Pro" panose="020B0504030101020102" pitchFamily="34" charset="0"/>
                <a:ea typeface="Tahoma" panose="020B0604030504040204" pitchFamily="34" charset="0"/>
                <a:cs typeface="Info Display Offc Pro" panose="020B0504030101020102" pitchFamily="34" charset="0"/>
              </a:rPr>
              <a:t>Geschichte	</a:t>
            </a:r>
            <a:r>
              <a:rPr lang="de-DE" altLang="de-DE" sz="1600" b="1" dirty="0" smtClean="0">
                <a:solidFill>
                  <a:schemeClr val="tx1"/>
                </a:solidFill>
                <a:latin typeface="Info Display Offc Pro" panose="020B0504030101020102" pitchFamily="34" charset="0"/>
                <a:ea typeface="Tahoma" panose="020B0604030504040204" pitchFamily="34" charset="0"/>
                <a:cs typeface="Info Display Offc Pro" panose="020B0504030101020102" pitchFamily="34" charset="0"/>
              </a:rPr>
              <a:t>3</a:t>
            </a:r>
            <a:endParaRPr lang="de-DE" altLang="de-DE" sz="1600" b="1" dirty="0" smtClean="0">
              <a:solidFill>
                <a:schemeClr val="accent6">
                  <a:lumMod val="60000"/>
                  <a:lumOff val="40000"/>
                </a:schemeClr>
              </a:solidFill>
              <a:latin typeface="Info Display Offc Pro" panose="020B0504030101020102" pitchFamily="34" charset="0"/>
              <a:ea typeface="Tahoma" panose="020B0604030504040204" pitchFamily="34" charset="0"/>
              <a:cs typeface="Info Display Offc Pro" panose="020B0504030101020102" pitchFamily="34" charset="0"/>
            </a:endParaRPr>
          </a:p>
          <a:p>
            <a:pPr marL="442913" algn="l" defTabSz="360363" eaLnBrk="1" hangingPunct="1">
              <a:lnSpc>
                <a:spcPts val="2000"/>
              </a:lnSpc>
              <a:spcBef>
                <a:spcPct val="0"/>
              </a:spcBef>
              <a:tabLst>
                <a:tab pos="444500" algn="l"/>
                <a:tab pos="3413125" algn="l"/>
                <a:tab pos="4035425" algn="l"/>
              </a:tabLst>
            </a:pPr>
            <a:r>
              <a:rPr lang="de-DE" altLang="de-DE" sz="1600" b="1" dirty="0" smtClean="0">
                <a:solidFill>
                  <a:schemeClr val="accent6">
                    <a:lumMod val="60000"/>
                    <a:lumOff val="40000"/>
                  </a:schemeClr>
                </a:solidFill>
                <a:latin typeface="Info Display Offc Pro" panose="020B0504030101020102" pitchFamily="34" charset="0"/>
                <a:ea typeface="Tahoma" panose="020B0604030504040204" pitchFamily="34" charset="0"/>
                <a:cs typeface="Info Display Offc Pro" panose="020B0504030101020102" pitchFamily="34" charset="0"/>
              </a:rPr>
              <a:t>Spanisch (neu)	</a:t>
            </a:r>
            <a:r>
              <a:rPr lang="de-DE" altLang="de-DE" sz="1600" b="1" dirty="0" smtClean="0">
                <a:solidFill>
                  <a:schemeClr val="tx1"/>
                </a:solidFill>
                <a:latin typeface="Info Display Offc Pro" panose="020B0504030101020102" pitchFamily="34" charset="0"/>
                <a:ea typeface="Tahoma" panose="020B0604030504040204" pitchFamily="34" charset="0"/>
                <a:cs typeface="Info Display Offc Pro" panose="020B0504030101020102" pitchFamily="34" charset="0"/>
              </a:rPr>
              <a:t>3	mind. 2 Wahlfächer</a:t>
            </a:r>
            <a:endParaRPr lang="de-DE" altLang="de-DE" sz="1600" b="1" dirty="0" smtClean="0">
              <a:solidFill>
                <a:schemeClr val="accent6">
                  <a:lumMod val="60000"/>
                  <a:lumOff val="40000"/>
                </a:schemeClr>
              </a:solidFill>
              <a:latin typeface="Info Display Offc Pro" panose="020B0504030101020102" pitchFamily="34" charset="0"/>
              <a:ea typeface="Tahoma" panose="020B0604030504040204" pitchFamily="34" charset="0"/>
              <a:cs typeface="Info Display Offc Pro" panose="020B0504030101020102" pitchFamily="34" charset="0"/>
            </a:endParaRPr>
          </a:p>
          <a:p>
            <a:pPr marL="442913" algn="l" defTabSz="360363" eaLnBrk="1" hangingPunct="1">
              <a:lnSpc>
                <a:spcPts val="2000"/>
              </a:lnSpc>
              <a:spcBef>
                <a:spcPct val="0"/>
              </a:spcBef>
              <a:tabLst>
                <a:tab pos="444500" algn="l"/>
                <a:tab pos="3413125" algn="l"/>
                <a:tab pos="4035425" algn="l"/>
              </a:tabLst>
            </a:pPr>
            <a:r>
              <a:rPr lang="de-DE" altLang="de-DE" sz="1600" b="1" dirty="0" smtClean="0">
                <a:solidFill>
                  <a:schemeClr val="tx1"/>
                </a:solidFill>
                <a:latin typeface="Info Display Offc Pro" panose="020B0504030101020102" pitchFamily="34" charset="0"/>
                <a:ea typeface="Tahoma" panose="020B0604030504040204" pitchFamily="34" charset="0"/>
                <a:cs typeface="Info Display Offc Pro" panose="020B0504030101020102" pitchFamily="34" charset="0"/>
              </a:rPr>
              <a:t>Vertiefungsfach Mathematik	2</a:t>
            </a:r>
          </a:p>
          <a:p>
            <a:pPr marL="442913" algn="l" defTabSz="360363" eaLnBrk="1" hangingPunct="1">
              <a:lnSpc>
                <a:spcPts val="2000"/>
              </a:lnSpc>
              <a:spcBef>
                <a:spcPct val="0"/>
              </a:spcBef>
              <a:tabLst>
                <a:tab pos="444500" algn="l"/>
                <a:tab pos="3138488" algn="l"/>
                <a:tab pos="4392613" algn="l"/>
              </a:tabLst>
            </a:pPr>
            <a:endParaRPr lang="de-DE" altLang="de-DE"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442913" algn="l" defTabSz="360363" eaLnBrk="1" hangingPunct="1">
              <a:lnSpc>
                <a:spcPts val="2000"/>
              </a:lnSpc>
              <a:spcBef>
                <a:spcPct val="0"/>
              </a:spcBef>
              <a:tabLst>
                <a:tab pos="444500" algn="l"/>
                <a:tab pos="3413125" algn="l"/>
                <a:tab pos="4392613" algn="l"/>
              </a:tabLst>
            </a:pPr>
            <a:r>
              <a:rPr lang="de-DE" altLang="de-DE" sz="1600" b="1" dirty="0" smtClean="0">
                <a:solidFill>
                  <a:schemeClr val="tx1"/>
                </a:solidFill>
                <a:latin typeface="Info Display Offc Pro" panose="020B0504030101020102" pitchFamily="34" charset="0"/>
                <a:ea typeface="Tahoma" panose="020B0604030504040204" pitchFamily="34" charset="0"/>
                <a:cs typeface="Info Display Offc Pro" panose="020B0504030101020102" pitchFamily="34" charset="0"/>
              </a:rPr>
              <a:t>Summe	35</a:t>
            </a:r>
          </a:p>
          <a:p>
            <a:pPr marL="442913" algn="l" defTabSz="360363" eaLnBrk="1" hangingPunct="1">
              <a:lnSpc>
                <a:spcPts val="2000"/>
              </a:lnSpc>
              <a:spcBef>
                <a:spcPct val="0"/>
              </a:spcBef>
              <a:tabLst>
                <a:tab pos="444500" algn="l"/>
                <a:tab pos="1527175" algn="l"/>
              </a:tabLst>
            </a:pPr>
            <a:endParaRPr lang="de-DE" altLang="de-DE" sz="1600" b="1" dirty="0" smtClean="0">
              <a:solidFill>
                <a:srgbClr val="00B050"/>
              </a:solidFill>
              <a:latin typeface="Tahoma" panose="020B0604030504040204" pitchFamily="34" charset="0"/>
              <a:ea typeface="Tahoma" panose="020B0604030504040204" pitchFamily="34" charset="0"/>
              <a:cs typeface="Tahoma" panose="020B0604030504040204" pitchFamily="34" charset="0"/>
            </a:endParaRPr>
          </a:p>
          <a:p>
            <a:pPr marL="442913" algn="l" defTabSz="360363" eaLnBrk="1" hangingPunct="1">
              <a:lnSpc>
                <a:spcPts val="2000"/>
              </a:lnSpc>
              <a:spcBef>
                <a:spcPct val="0"/>
              </a:spcBef>
              <a:tabLst>
                <a:tab pos="444500" algn="l"/>
                <a:tab pos="1527175" algn="l"/>
              </a:tabLst>
            </a:pPr>
            <a:endParaRPr lang="de-DE" altLang="de-DE"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l" defTabSz="360363" eaLnBrk="1" hangingPunct="1">
              <a:lnSpc>
                <a:spcPts val="2000"/>
              </a:lnSpc>
              <a:spcBef>
                <a:spcPct val="0"/>
              </a:spcBef>
              <a:tabLst>
                <a:tab pos="444500" algn="l"/>
              </a:tabLst>
            </a:pPr>
            <a:endParaRPr lang="de-DE" altLang="de-DE"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defTabSz="360363" eaLnBrk="1" hangingPunct="1">
              <a:lnSpc>
                <a:spcPts val="2000"/>
              </a:lnSpc>
              <a:spcBef>
                <a:spcPct val="0"/>
              </a:spcBef>
              <a:tabLst>
                <a:tab pos="444500" algn="l"/>
              </a:tabLst>
            </a:pPr>
            <a:endParaRPr lang="de-DE" altLang="de-DE" sz="1600" dirty="0" smtClean="0">
              <a:solidFill>
                <a:schemeClr val="tx1"/>
              </a:solidFill>
              <a:latin typeface="Info Display Offc Pro" panose="020B0504030101020102" pitchFamily="34" charset="0"/>
              <a:ea typeface="Geneva" pitchFamily="10" charset="-128"/>
              <a:cs typeface="Info Display Offc Pro" panose="020B0504030101020102" pitchFamily="34" charset="0"/>
            </a:endParaRPr>
          </a:p>
        </p:txBody>
      </p:sp>
      <p:sp>
        <p:nvSpPr>
          <p:cNvPr id="12" name="Rechteck 11">
            <a:extLst>
              <a:ext uri="{FF2B5EF4-FFF2-40B4-BE49-F238E27FC236}">
                <a16:creationId xmlns:a16="http://schemas.microsoft.com/office/drawing/2014/main" id="{CDCB7974-A4E1-E248-91BF-23E3571332B9}"/>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D45DC25C-B807-7246-9070-D8E1E48C899F}"/>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9221"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4.</a:t>
            </a:r>
            <a:r>
              <a:rPr lang="de-DE" altLang="de-DE" sz="2900" dirty="0">
                <a:latin typeface="Info Display Offc Pro Medium" panose="020B0604030101020102" pitchFamily="34" charset="0"/>
                <a:cs typeface="Info Display Offc Pro Medium" panose="020B0604030101020102" pitchFamily="34" charset="0"/>
              </a:rPr>
              <a:t>	</a:t>
            </a:r>
            <a:r>
              <a:rPr lang="de-DE" altLang="de-DE" sz="2900" dirty="0" smtClean="0">
                <a:latin typeface="Info Display Offc Pro Medium" panose="020B0604030101020102" pitchFamily="34" charset="0"/>
                <a:cs typeface="Info Display Offc Pro Medium" panose="020B0604030101020102" pitchFamily="34" charset="0"/>
              </a:rPr>
              <a:t>Fächerwahl in der EF</a:t>
            </a:r>
            <a:endParaRPr lang="de-DE" altLang="de-DE" sz="2900" dirty="0">
              <a:latin typeface="Info Display Offc Pro Medium" panose="020B0604030101020102" pitchFamily="34" charset="0"/>
              <a:cs typeface="Info Display Offc Pro Medium" panose="020B0604030101020102" pitchFamily="34" charset="0"/>
            </a:endParaRPr>
          </a:p>
        </p:txBody>
      </p:sp>
      <p:sp>
        <p:nvSpPr>
          <p:cNvPr id="8" name="Geschweifte Klammer rechts 7"/>
          <p:cNvSpPr/>
          <p:nvPr/>
        </p:nvSpPr>
        <p:spPr>
          <a:xfrm>
            <a:off x="4104066" y="2640918"/>
            <a:ext cx="288032" cy="220445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Geschweifte Klammer rechts 8"/>
          <p:cNvSpPr/>
          <p:nvPr/>
        </p:nvSpPr>
        <p:spPr>
          <a:xfrm>
            <a:off x="4104066" y="4932573"/>
            <a:ext cx="288032" cy="7200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500"/>
                                        <p:tgtEl>
                                          <p:spTgt spid="92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ipe(down)">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218">
                                            <p:txEl>
                                              <p:pRg st="0" end="0"/>
                                            </p:txEl>
                                          </p:spTgt>
                                        </p:tgtEl>
                                        <p:attrNameLst>
                                          <p:attrName>style.visibility</p:attrName>
                                        </p:attrNameLst>
                                      </p:cBhvr>
                                      <p:to>
                                        <p:strVal val="visible"/>
                                      </p:to>
                                    </p:set>
                                    <p:anim calcmode="lin" valueType="num">
                                      <p:cBhvr additive="base">
                                        <p:cTn id="15" dur="500" fill="hold"/>
                                        <p:tgtEl>
                                          <p:spTgt spid="9218">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2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9218">
                                            <p:txEl>
                                              <p:pRg st="1" end="1"/>
                                            </p:txEl>
                                          </p:spTgt>
                                        </p:tgtEl>
                                        <p:attrNameLst>
                                          <p:attrName>style.visibility</p:attrName>
                                        </p:attrNameLst>
                                      </p:cBhvr>
                                      <p:to>
                                        <p:strVal val="visible"/>
                                      </p:to>
                                    </p:set>
                                    <p:anim calcmode="lin" valueType="num">
                                      <p:cBhvr additive="base">
                                        <p:cTn id="21" dur="500" fill="hold"/>
                                        <p:tgtEl>
                                          <p:spTgt spid="9218">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92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9218">
                                            <p:txEl>
                                              <p:pRg st="3" end="3"/>
                                            </p:txEl>
                                          </p:spTgt>
                                        </p:tgtEl>
                                        <p:attrNameLst>
                                          <p:attrName>style.visibility</p:attrName>
                                        </p:attrNameLst>
                                      </p:cBhvr>
                                      <p:to>
                                        <p:strVal val="visible"/>
                                      </p:to>
                                    </p:set>
                                    <p:anim calcmode="lin" valueType="num">
                                      <p:cBhvr additive="base">
                                        <p:cTn id="27" dur="500" fill="hold"/>
                                        <p:tgtEl>
                                          <p:spTgt spid="9218">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9218">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9218">
                                            <p:txEl>
                                              <p:pRg st="4" end="4"/>
                                            </p:txEl>
                                          </p:spTgt>
                                        </p:tgtEl>
                                        <p:attrNameLst>
                                          <p:attrName>style.visibility</p:attrName>
                                        </p:attrNameLst>
                                      </p:cBhvr>
                                      <p:to>
                                        <p:strVal val="visible"/>
                                      </p:to>
                                    </p:set>
                                    <p:anim calcmode="lin" valueType="num">
                                      <p:cBhvr additive="base">
                                        <p:cTn id="31" dur="500" fill="hold"/>
                                        <p:tgtEl>
                                          <p:spTgt spid="921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218">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9218">
                                            <p:txEl>
                                              <p:pRg st="5" end="5"/>
                                            </p:txEl>
                                          </p:spTgt>
                                        </p:tgtEl>
                                        <p:attrNameLst>
                                          <p:attrName>style.visibility</p:attrName>
                                        </p:attrNameLst>
                                      </p:cBhvr>
                                      <p:to>
                                        <p:strVal val="visible"/>
                                      </p:to>
                                    </p:set>
                                    <p:anim calcmode="lin" valueType="num">
                                      <p:cBhvr additive="base">
                                        <p:cTn id="35" dur="500" fill="hold"/>
                                        <p:tgtEl>
                                          <p:spTgt spid="9218">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9218">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9218">
                                            <p:txEl>
                                              <p:pRg st="6" end="6"/>
                                            </p:txEl>
                                          </p:spTgt>
                                        </p:tgtEl>
                                        <p:attrNameLst>
                                          <p:attrName>style.visibility</p:attrName>
                                        </p:attrNameLst>
                                      </p:cBhvr>
                                      <p:to>
                                        <p:strVal val="visible"/>
                                      </p:to>
                                    </p:set>
                                    <p:anim calcmode="lin" valueType="num">
                                      <p:cBhvr additive="base">
                                        <p:cTn id="39" dur="500" fill="hold"/>
                                        <p:tgtEl>
                                          <p:spTgt spid="9218">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9218">
                                            <p:txEl>
                                              <p:pRg st="6" end="6"/>
                                            </p:txEl>
                                          </p:spTgt>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9218">
                                            <p:txEl>
                                              <p:pRg st="7" end="7"/>
                                            </p:txEl>
                                          </p:spTgt>
                                        </p:tgtEl>
                                        <p:attrNameLst>
                                          <p:attrName>style.visibility</p:attrName>
                                        </p:attrNameLst>
                                      </p:cBhvr>
                                      <p:to>
                                        <p:strVal val="visible"/>
                                      </p:to>
                                    </p:set>
                                    <p:anim calcmode="lin" valueType="num">
                                      <p:cBhvr additive="base">
                                        <p:cTn id="43" dur="500" fill="hold"/>
                                        <p:tgtEl>
                                          <p:spTgt spid="9218">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218">
                                            <p:txEl>
                                              <p:pRg st="7" end="7"/>
                                            </p:txEl>
                                          </p:spTgt>
                                        </p:tgtEl>
                                        <p:attrNameLst>
                                          <p:attrName>ppt_y</p:attrName>
                                        </p:attrNameLst>
                                      </p:cBhvr>
                                      <p:tavLst>
                                        <p:tav tm="0">
                                          <p:val>
                                            <p:strVal val="#ppt_y"/>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218">
                                            <p:txEl>
                                              <p:pRg st="8" end="8"/>
                                            </p:txEl>
                                          </p:spTgt>
                                        </p:tgtEl>
                                        <p:attrNameLst>
                                          <p:attrName>style.visibility</p:attrName>
                                        </p:attrNameLst>
                                      </p:cBhvr>
                                      <p:to>
                                        <p:strVal val="visible"/>
                                      </p:to>
                                    </p:set>
                                    <p:anim calcmode="lin" valueType="num">
                                      <p:cBhvr additive="base">
                                        <p:cTn id="47" dur="500" fill="hold"/>
                                        <p:tgtEl>
                                          <p:spTgt spid="9218">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218">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9218">
                                            <p:txEl>
                                              <p:pRg st="9" end="9"/>
                                            </p:txEl>
                                          </p:spTgt>
                                        </p:tgtEl>
                                        <p:attrNameLst>
                                          <p:attrName>style.visibility</p:attrName>
                                        </p:attrNameLst>
                                      </p:cBhvr>
                                      <p:to>
                                        <p:strVal val="visible"/>
                                      </p:to>
                                    </p:set>
                                    <p:anim calcmode="lin" valueType="num">
                                      <p:cBhvr additive="base">
                                        <p:cTn id="51" dur="500" fill="hold"/>
                                        <p:tgtEl>
                                          <p:spTgt spid="9218">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9218">
                                            <p:txEl>
                                              <p:pRg st="9" end="9"/>
                                            </p:txEl>
                                          </p:spTgt>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9218">
                                            <p:txEl>
                                              <p:pRg st="10" end="10"/>
                                            </p:txEl>
                                          </p:spTgt>
                                        </p:tgtEl>
                                        <p:attrNameLst>
                                          <p:attrName>style.visibility</p:attrName>
                                        </p:attrNameLst>
                                      </p:cBhvr>
                                      <p:to>
                                        <p:strVal val="visible"/>
                                      </p:to>
                                    </p:set>
                                    <p:anim calcmode="lin" valueType="num">
                                      <p:cBhvr additive="base">
                                        <p:cTn id="55" dur="500" fill="hold"/>
                                        <p:tgtEl>
                                          <p:spTgt spid="9218">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9218">
                                            <p:txEl>
                                              <p:pRg st="10" end="10"/>
                                            </p:txEl>
                                          </p:spTgt>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9218">
                                            <p:txEl>
                                              <p:pRg st="11" end="11"/>
                                            </p:txEl>
                                          </p:spTgt>
                                        </p:tgtEl>
                                        <p:attrNameLst>
                                          <p:attrName>style.visibility</p:attrName>
                                        </p:attrNameLst>
                                      </p:cBhvr>
                                      <p:to>
                                        <p:strVal val="visible"/>
                                      </p:to>
                                    </p:set>
                                    <p:anim calcmode="lin" valueType="num">
                                      <p:cBhvr additive="base">
                                        <p:cTn id="59" dur="500" fill="hold"/>
                                        <p:tgtEl>
                                          <p:spTgt spid="9218">
                                            <p:txEl>
                                              <p:pRg st="11" end="11"/>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9218">
                                            <p:txEl>
                                              <p:pRg st="11" end="11"/>
                                            </p:txEl>
                                          </p:spTgt>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9218">
                                            <p:txEl>
                                              <p:pRg st="12" end="12"/>
                                            </p:txEl>
                                          </p:spTgt>
                                        </p:tgtEl>
                                        <p:attrNameLst>
                                          <p:attrName>style.visibility</p:attrName>
                                        </p:attrNameLst>
                                      </p:cBhvr>
                                      <p:to>
                                        <p:strVal val="visible"/>
                                      </p:to>
                                    </p:set>
                                    <p:anim calcmode="lin" valueType="num">
                                      <p:cBhvr additive="base">
                                        <p:cTn id="63" dur="500" fill="hold"/>
                                        <p:tgtEl>
                                          <p:spTgt spid="9218">
                                            <p:txEl>
                                              <p:pRg st="12" end="12"/>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9218">
                                            <p:txEl>
                                              <p:pRg st="12" end="12"/>
                                            </p:txEl>
                                          </p:spTgt>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9218">
                                            <p:txEl>
                                              <p:pRg st="13" end="13"/>
                                            </p:txEl>
                                          </p:spTgt>
                                        </p:tgtEl>
                                        <p:attrNameLst>
                                          <p:attrName>style.visibility</p:attrName>
                                        </p:attrNameLst>
                                      </p:cBhvr>
                                      <p:to>
                                        <p:strVal val="visible"/>
                                      </p:to>
                                    </p:set>
                                    <p:anim calcmode="lin" valueType="num">
                                      <p:cBhvr additive="base">
                                        <p:cTn id="67" dur="500" fill="hold"/>
                                        <p:tgtEl>
                                          <p:spTgt spid="9218">
                                            <p:txEl>
                                              <p:pRg st="13" end="13"/>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9218">
                                            <p:txEl>
                                              <p:pRg st="13" end="13"/>
                                            </p:txEl>
                                          </p:spTgt>
                                        </p:tgtEl>
                                        <p:attrNameLst>
                                          <p:attrName>ppt_y</p:attrName>
                                        </p:attrNameLst>
                                      </p:cBhvr>
                                      <p:tavLst>
                                        <p:tav tm="0">
                                          <p:val>
                                            <p:strVal val="#ppt_y"/>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9218">
                                            <p:txEl>
                                              <p:pRg st="14" end="14"/>
                                            </p:txEl>
                                          </p:spTgt>
                                        </p:tgtEl>
                                        <p:attrNameLst>
                                          <p:attrName>style.visibility</p:attrName>
                                        </p:attrNameLst>
                                      </p:cBhvr>
                                      <p:to>
                                        <p:strVal val="visible"/>
                                      </p:to>
                                    </p:set>
                                    <p:anim calcmode="lin" valueType="num">
                                      <p:cBhvr additive="base">
                                        <p:cTn id="71" dur="500" fill="hold"/>
                                        <p:tgtEl>
                                          <p:spTgt spid="9218">
                                            <p:txEl>
                                              <p:pRg st="14" end="1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9218">
                                            <p:txEl>
                                              <p:pRg st="14" end="14"/>
                                            </p:txEl>
                                          </p:spTgt>
                                        </p:tgtEl>
                                        <p:attrNameLst>
                                          <p:attrName>ppt_y</p:attrName>
                                        </p:attrNameLst>
                                      </p:cBhvr>
                                      <p:tavLst>
                                        <p:tav tm="0">
                                          <p:val>
                                            <p:strVal val="1+#ppt_h/2"/>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1000" fill="hold"/>
                                        <p:tgtEl>
                                          <p:spTgt spid="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fade">
                                      <p:cBhvr>
                                        <p:cTn id="80" dur="1000"/>
                                        <p:tgtEl>
                                          <p:spTgt spid="9"/>
                                        </p:tgtEl>
                                      </p:cBhvr>
                                    </p:animEffect>
                                    <p:anim calcmode="lin" valueType="num">
                                      <p:cBhvr>
                                        <p:cTn id="81" dur="1000" fill="hold"/>
                                        <p:tgtEl>
                                          <p:spTgt spid="9"/>
                                        </p:tgtEl>
                                        <p:attrNameLst>
                                          <p:attrName>ppt_x</p:attrName>
                                        </p:attrNameLst>
                                      </p:cBhvr>
                                      <p:tavLst>
                                        <p:tav tm="0">
                                          <p:val>
                                            <p:strVal val="#ppt_x"/>
                                          </p:val>
                                        </p:tav>
                                        <p:tav tm="100000">
                                          <p:val>
                                            <p:strVal val="#ppt_x"/>
                                          </p:val>
                                        </p:tav>
                                      </p:tavLst>
                                    </p:anim>
                                    <p:anim calcmode="lin" valueType="num">
                                      <p:cBhvr>
                                        <p:cTn id="82" dur="1000" fill="hold"/>
                                        <p:tgtEl>
                                          <p:spTgt spid="9"/>
                                        </p:tgtEl>
                                        <p:attrNameLst>
                                          <p:attrName>ppt_y</p:attrName>
                                        </p:attrNameLst>
                                      </p:cBhvr>
                                      <p:tavLst>
                                        <p:tav tm="0">
                                          <p:val>
                                            <p:strVal val="#ppt_y+.1"/>
                                          </p:val>
                                        </p:tav>
                                        <p:tav tm="100000">
                                          <p:val>
                                            <p:strVal val="#ppt_y"/>
                                          </p:val>
                                        </p:tav>
                                      </p:tavLst>
                                    </p:anim>
                                  </p:childTnLst>
                                </p:cTn>
                              </p:par>
                              <p:par>
                                <p:cTn id="83" presetID="2" presetClass="entr" presetSubtype="8" fill="hold" nodeType="withEffect">
                                  <p:stCondLst>
                                    <p:cond delay="0"/>
                                  </p:stCondLst>
                                  <p:childTnLst>
                                    <p:set>
                                      <p:cBhvr>
                                        <p:cTn id="84" dur="1" fill="hold">
                                          <p:stCondLst>
                                            <p:cond delay="0"/>
                                          </p:stCondLst>
                                        </p:cTn>
                                        <p:tgtEl>
                                          <p:spTgt spid="9218">
                                            <p:txEl>
                                              <p:pRg st="15" end="15"/>
                                            </p:txEl>
                                          </p:spTgt>
                                        </p:tgtEl>
                                        <p:attrNameLst>
                                          <p:attrName>style.visibility</p:attrName>
                                        </p:attrNameLst>
                                      </p:cBhvr>
                                      <p:to>
                                        <p:strVal val="visible"/>
                                      </p:to>
                                    </p:set>
                                    <p:anim calcmode="lin" valueType="num">
                                      <p:cBhvr additive="base">
                                        <p:cTn id="85" dur="500" fill="hold"/>
                                        <p:tgtEl>
                                          <p:spTgt spid="9218">
                                            <p:txEl>
                                              <p:pRg st="15" end="15"/>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9218">
                                            <p:txEl>
                                              <p:pRg st="15" end="15"/>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nodeType="clickEffect">
                                  <p:stCondLst>
                                    <p:cond delay="0"/>
                                  </p:stCondLst>
                                  <p:childTnLst>
                                    <p:set>
                                      <p:cBhvr>
                                        <p:cTn id="90" dur="1" fill="hold">
                                          <p:stCondLst>
                                            <p:cond delay="0"/>
                                          </p:stCondLst>
                                        </p:cTn>
                                        <p:tgtEl>
                                          <p:spTgt spid="9218">
                                            <p:txEl>
                                              <p:pRg st="17" end="17"/>
                                            </p:txEl>
                                          </p:spTgt>
                                        </p:tgtEl>
                                        <p:attrNameLst>
                                          <p:attrName>style.visibility</p:attrName>
                                        </p:attrNameLst>
                                      </p:cBhvr>
                                      <p:to>
                                        <p:strVal val="visible"/>
                                      </p:to>
                                    </p:set>
                                    <p:anim calcmode="lin" valueType="num">
                                      <p:cBhvr additive="base">
                                        <p:cTn id="91" dur="500" fill="hold"/>
                                        <p:tgtEl>
                                          <p:spTgt spid="9218">
                                            <p:txEl>
                                              <p:pRg st="17" end="17"/>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9218">
                                            <p:txEl>
                                              <p:pRg st="17" end="1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Untertitel 2"/>
          <p:cNvSpPr>
            <a:spLocks noGrp="1" noChangeArrowheads="1"/>
          </p:cNvSpPr>
          <p:nvPr>
            <p:ph type="subTitle" idx="1"/>
          </p:nvPr>
        </p:nvSpPr>
        <p:spPr bwMode="auto">
          <a:xfrm>
            <a:off x="576263" y="1440733"/>
            <a:ext cx="8534400" cy="5688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algn="l" defTabSz="360363" eaLnBrk="1" hangingPunct="1">
              <a:lnSpc>
                <a:spcPts val="2000"/>
              </a:lnSpc>
              <a:spcBef>
                <a:spcPct val="0"/>
              </a:spcBef>
              <a:tabLst>
                <a:tab pos="444500" algn="l"/>
              </a:tabLst>
            </a:pPr>
            <a:r>
              <a:rPr lang="de-DE" altLang="de-DE" sz="2800" dirty="0" smtClean="0">
                <a:solidFill>
                  <a:schemeClr val="tx1"/>
                </a:solidFill>
                <a:latin typeface="Info Display Offc Pro" panose="020B0504030101020102" pitchFamily="34" charset="0"/>
                <a:ea typeface="Geneva" pitchFamily="10" charset="-128"/>
                <a:cs typeface="Info Display Offc Pro" panose="020B0504030101020102" pitchFamily="34" charset="0"/>
              </a:rPr>
              <a:t>Tipp: Stundenmaximum möglichst in der EF ausschöpfen!</a:t>
            </a:r>
          </a:p>
          <a:p>
            <a:pPr marL="442913" algn="l" defTabSz="360363" eaLnBrk="1" hangingPunct="1">
              <a:lnSpc>
                <a:spcPts val="2000"/>
              </a:lnSpc>
              <a:spcBef>
                <a:spcPct val="0"/>
              </a:spcBef>
              <a:tabLst>
                <a:tab pos="444500" algn="l"/>
                <a:tab pos="1527175" algn="l"/>
              </a:tabLst>
            </a:pPr>
            <a:endParaRPr lang="de-DE" altLang="de-DE" sz="1600" b="1" dirty="0" smtClean="0">
              <a:solidFill>
                <a:srgbClr val="00B050"/>
              </a:solidFill>
              <a:latin typeface="Tahoma" panose="020B0604030504040204" pitchFamily="34" charset="0"/>
              <a:ea typeface="Tahoma" panose="020B0604030504040204" pitchFamily="34" charset="0"/>
              <a:cs typeface="Tahoma" panose="020B0604030504040204" pitchFamily="34" charset="0"/>
            </a:endParaRPr>
          </a:p>
          <a:p>
            <a:pPr marL="442913" algn="l" defTabSz="360363" eaLnBrk="1" hangingPunct="1">
              <a:lnSpc>
                <a:spcPts val="2000"/>
              </a:lnSpc>
              <a:spcBef>
                <a:spcPct val="0"/>
              </a:spcBef>
              <a:tabLst>
                <a:tab pos="444500" algn="l"/>
                <a:tab pos="1527175" algn="l"/>
              </a:tabLst>
            </a:pPr>
            <a:endParaRPr lang="de-DE" altLang="de-DE"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l" defTabSz="360363" eaLnBrk="1" hangingPunct="1">
              <a:lnSpc>
                <a:spcPts val="2000"/>
              </a:lnSpc>
              <a:spcBef>
                <a:spcPct val="0"/>
              </a:spcBef>
              <a:tabLst>
                <a:tab pos="444500" algn="l"/>
              </a:tabLst>
            </a:pPr>
            <a:endParaRPr lang="de-DE" altLang="de-DE"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defTabSz="360363" eaLnBrk="1" hangingPunct="1">
              <a:lnSpc>
                <a:spcPts val="2000"/>
              </a:lnSpc>
              <a:spcBef>
                <a:spcPct val="0"/>
              </a:spcBef>
              <a:tabLst>
                <a:tab pos="444500" algn="l"/>
              </a:tabLst>
            </a:pPr>
            <a:endParaRPr lang="de-DE" altLang="de-DE" sz="1600" dirty="0" smtClean="0">
              <a:solidFill>
                <a:schemeClr val="tx1"/>
              </a:solidFill>
              <a:latin typeface="Info Display Offc Pro" panose="020B0504030101020102" pitchFamily="34" charset="0"/>
              <a:ea typeface="Geneva" pitchFamily="10" charset="-128"/>
              <a:cs typeface="Info Display Offc Pro" panose="020B0504030101020102" pitchFamily="34" charset="0"/>
            </a:endParaRPr>
          </a:p>
        </p:txBody>
      </p:sp>
      <p:sp>
        <p:nvSpPr>
          <p:cNvPr id="12" name="Rechteck 11">
            <a:extLst>
              <a:ext uri="{FF2B5EF4-FFF2-40B4-BE49-F238E27FC236}">
                <a16:creationId xmlns:a16="http://schemas.microsoft.com/office/drawing/2014/main" id="{CDCB7974-A4E1-E248-91BF-23E3571332B9}"/>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D45DC25C-B807-7246-9070-D8E1E48C899F}"/>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9221"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4.</a:t>
            </a:r>
            <a:r>
              <a:rPr lang="de-DE" altLang="de-DE" sz="2900" dirty="0">
                <a:latin typeface="Info Display Offc Pro Medium" panose="020B0604030101020102" pitchFamily="34" charset="0"/>
                <a:cs typeface="Info Display Offc Pro Medium" panose="020B0604030101020102" pitchFamily="34" charset="0"/>
              </a:rPr>
              <a:t>	</a:t>
            </a:r>
            <a:r>
              <a:rPr lang="de-DE" altLang="de-DE" sz="2900" dirty="0" smtClean="0">
                <a:latin typeface="Info Display Offc Pro Medium" panose="020B0604030101020102" pitchFamily="34" charset="0"/>
                <a:cs typeface="Info Display Offc Pro Medium" panose="020B0604030101020102" pitchFamily="34" charset="0"/>
              </a:rPr>
              <a:t>Fächerwahl in der EF</a:t>
            </a:r>
            <a:endParaRPr lang="de-DE" altLang="de-DE" sz="2900" dirty="0">
              <a:latin typeface="Info Display Offc Pro Medium" panose="020B0604030101020102" pitchFamily="34" charset="0"/>
              <a:cs typeface="Info Display Offc Pro Medium" panose="020B0604030101020102" pitchFamily="34" charset="0"/>
            </a:endParaRPr>
          </a:p>
        </p:txBody>
      </p:sp>
      <p:pic>
        <p:nvPicPr>
          <p:cNvPr id="2" name="Grafik 1"/>
          <p:cNvPicPr>
            <a:picLocks noChangeAspect="1"/>
          </p:cNvPicPr>
          <p:nvPr/>
        </p:nvPicPr>
        <p:blipFill>
          <a:blip r:embed="rId3"/>
          <a:stretch>
            <a:fillRect/>
          </a:stretch>
        </p:blipFill>
        <p:spPr>
          <a:xfrm>
            <a:off x="1451728" y="2091686"/>
            <a:ext cx="5483697" cy="3939551"/>
          </a:xfrm>
          <a:prstGeom prst="rect">
            <a:avLst/>
          </a:prstGeom>
        </p:spPr>
      </p:pic>
    </p:spTree>
    <p:extLst>
      <p:ext uri="{BB962C8B-B14F-4D97-AF65-F5344CB8AC3E}">
        <p14:creationId xmlns:p14="http://schemas.microsoft.com/office/powerpoint/2010/main" val="427760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500"/>
                                        <p:tgtEl>
                                          <p:spTgt spid="92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ipe(down)">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218">
                                            <p:txEl>
                                              <p:pRg st="0" end="0"/>
                                            </p:txEl>
                                          </p:spTgt>
                                        </p:tgtEl>
                                        <p:attrNameLst>
                                          <p:attrName>style.visibility</p:attrName>
                                        </p:attrNameLst>
                                      </p:cBhvr>
                                      <p:to>
                                        <p:strVal val="visible"/>
                                      </p:to>
                                    </p:set>
                                    <p:anim calcmode="lin" valueType="num">
                                      <p:cBhvr additive="base">
                                        <p:cTn id="15" dur="500" fill="hold"/>
                                        <p:tgtEl>
                                          <p:spTgt spid="9218">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2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DCB7974-A4E1-E248-91BF-23E3571332B9}"/>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D45DC25C-B807-7246-9070-D8E1E48C899F}"/>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9221"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4.</a:t>
            </a:r>
            <a:r>
              <a:rPr lang="de-DE" altLang="de-DE" sz="2900" dirty="0">
                <a:latin typeface="Info Display Offc Pro Medium" panose="020B0604030101020102" pitchFamily="34" charset="0"/>
                <a:cs typeface="Info Display Offc Pro Medium" panose="020B0604030101020102" pitchFamily="34" charset="0"/>
              </a:rPr>
              <a:t>	</a:t>
            </a:r>
            <a:r>
              <a:rPr lang="de-DE" altLang="de-DE" sz="2900" dirty="0" smtClean="0">
                <a:latin typeface="Info Display Offc Pro Medium" panose="020B0604030101020102" pitchFamily="34" charset="0"/>
                <a:cs typeface="Info Display Offc Pro Medium" panose="020B0604030101020102" pitchFamily="34" charset="0"/>
              </a:rPr>
              <a:t>Fächerwahl in der EF</a:t>
            </a:r>
            <a:endParaRPr lang="de-DE" altLang="de-DE" sz="2900" dirty="0">
              <a:latin typeface="Info Display Offc Pro Medium" panose="020B0604030101020102" pitchFamily="34" charset="0"/>
              <a:cs typeface="Info Display Offc Pro Medium" panose="020B0604030101020102" pitchFamily="34" charset="0"/>
            </a:endParaRPr>
          </a:p>
        </p:txBody>
      </p:sp>
      <p:pic>
        <p:nvPicPr>
          <p:cNvPr id="3" name="Grafik 2"/>
          <p:cNvPicPr>
            <a:picLocks noChangeAspect="1"/>
          </p:cNvPicPr>
          <p:nvPr/>
        </p:nvPicPr>
        <p:blipFill>
          <a:blip r:embed="rId3"/>
          <a:stretch>
            <a:fillRect/>
          </a:stretch>
        </p:blipFill>
        <p:spPr>
          <a:xfrm>
            <a:off x="306135" y="1288248"/>
            <a:ext cx="7626757" cy="4858933"/>
          </a:xfrm>
          <a:prstGeom prst="rect">
            <a:avLst/>
          </a:prstGeom>
        </p:spPr>
      </p:pic>
      <p:sp>
        <p:nvSpPr>
          <p:cNvPr id="4" name="Untertitel 3"/>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161884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500"/>
                                        <p:tgtEl>
                                          <p:spTgt spid="92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ipe(down)">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17AE3CD7-268E-BB48-9678-9586EA1FC18D}"/>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9" name="Rechteck 8">
            <a:extLst>
              <a:ext uri="{FF2B5EF4-FFF2-40B4-BE49-F238E27FC236}">
                <a16:creationId xmlns:a16="http://schemas.microsoft.com/office/drawing/2014/main" id="{8E64A1A3-9578-B148-9DBB-6818579318CE}"/>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5124"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defRPr>
                <a:solidFill>
                  <a:schemeClr val="tx1"/>
                </a:solidFill>
                <a:latin typeface="Arial" panose="020B0604020202020204" pitchFamily="34" charset="0"/>
                <a:ea typeface="Geneva" pitchFamily="10" charset="-128"/>
              </a:defRPr>
            </a:lvl1pPr>
            <a:lvl2pPr marL="37931725" indent="-37474525" defTabSz="360363">
              <a:defRPr>
                <a:solidFill>
                  <a:schemeClr val="tx1"/>
                </a:solidFill>
                <a:latin typeface="Arial" panose="020B0604020202020204" pitchFamily="34" charset="0"/>
                <a:ea typeface="Geneva" pitchFamily="10" charset="-128"/>
              </a:defRPr>
            </a:lvl2pPr>
            <a:lvl3pPr marL="1143000" indent="-228600" defTabSz="360363">
              <a:defRPr>
                <a:solidFill>
                  <a:schemeClr val="tx1"/>
                </a:solidFill>
                <a:latin typeface="Arial" panose="020B0604020202020204" pitchFamily="34" charset="0"/>
                <a:ea typeface="Geneva" pitchFamily="10" charset="-128"/>
              </a:defRPr>
            </a:lvl3pPr>
            <a:lvl4pPr marL="1600200" indent="-228600" defTabSz="360363">
              <a:defRPr>
                <a:solidFill>
                  <a:schemeClr val="tx1"/>
                </a:solidFill>
                <a:latin typeface="Arial" panose="020B0604020202020204" pitchFamily="34" charset="0"/>
                <a:ea typeface="Geneva" pitchFamily="10" charset="-128"/>
              </a:defRPr>
            </a:lvl4pPr>
            <a:lvl5pPr marL="2057400" indent="-228600" defTabSz="360363">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a:latin typeface="Info Display Offc Pro Medium" panose="020B0604030101020102" pitchFamily="34" charset="0"/>
                <a:cs typeface="Info Display Offc Pro Medium" panose="020B0604030101020102" pitchFamily="34" charset="0"/>
              </a:rPr>
              <a:t>Programm</a:t>
            </a:r>
          </a:p>
        </p:txBody>
      </p:sp>
      <p:pic>
        <p:nvPicPr>
          <p:cNvPr id="5125"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Untertitel 2"/>
          <p:cNvSpPr txBox="1">
            <a:spLocks/>
          </p:cNvSpPr>
          <p:nvPr/>
        </p:nvSpPr>
        <p:spPr bwMode="auto">
          <a:xfrm>
            <a:off x="684213" y="1457326"/>
            <a:ext cx="8459787"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358775" defTabSz="360363">
              <a:defRPr>
                <a:solidFill>
                  <a:schemeClr val="tx1"/>
                </a:solidFill>
                <a:latin typeface="Arial" panose="020B0604020202020204" pitchFamily="34" charset="0"/>
                <a:ea typeface="Geneva" pitchFamily="10" charset="-128"/>
              </a:defRPr>
            </a:lvl1pPr>
            <a:lvl2pPr marL="37931725" indent="-37474525" defTabSz="360363">
              <a:defRPr>
                <a:solidFill>
                  <a:schemeClr val="tx1"/>
                </a:solidFill>
                <a:latin typeface="Arial" panose="020B0604020202020204" pitchFamily="34" charset="0"/>
                <a:ea typeface="Geneva" pitchFamily="10" charset="-128"/>
              </a:defRPr>
            </a:lvl2pPr>
            <a:lvl3pPr marL="1143000" indent="-228600" defTabSz="360363">
              <a:defRPr>
                <a:solidFill>
                  <a:schemeClr val="tx1"/>
                </a:solidFill>
                <a:latin typeface="Arial" panose="020B0604020202020204" pitchFamily="34" charset="0"/>
                <a:ea typeface="Geneva" pitchFamily="10" charset="-128"/>
              </a:defRPr>
            </a:lvl3pPr>
            <a:lvl4pPr marL="1600200" indent="-228600" defTabSz="360363">
              <a:defRPr>
                <a:solidFill>
                  <a:schemeClr val="tx1"/>
                </a:solidFill>
                <a:latin typeface="Arial" panose="020B0604020202020204" pitchFamily="34" charset="0"/>
                <a:ea typeface="Geneva" pitchFamily="10" charset="-128"/>
              </a:defRPr>
            </a:lvl4pPr>
            <a:lvl5pPr marL="2057400" indent="-228600" defTabSz="360363">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9pPr>
          </a:lstStyle>
          <a:p>
            <a:pPr marL="514350" indent="-514350" eaLnBrk="1" hangingPunct="1">
              <a:lnSpc>
                <a:spcPts val="4500"/>
              </a:lnSpc>
              <a:buFont typeface="+mj-lt"/>
              <a:buAutoNum type="arabicPeriod"/>
            </a:pPr>
            <a:r>
              <a:rPr lang="de-DE" altLang="de-DE" sz="2900" dirty="0" smtClean="0">
                <a:latin typeface="Info Display Offc Pro" panose="020B0504030101020102" pitchFamily="34" charset="0"/>
                <a:cs typeface="Info Display Offc Pro" panose="020B0504030101020102" pitchFamily="34" charset="0"/>
              </a:rPr>
              <a:t>… was bisher geschah</a:t>
            </a:r>
          </a:p>
          <a:p>
            <a:pPr marL="514350" indent="-514350" eaLnBrk="1" hangingPunct="1">
              <a:lnSpc>
                <a:spcPts val="4500"/>
              </a:lnSpc>
              <a:buFont typeface="+mj-lt"/>
              <a:buAutoNum type="arabicPeriod"/>
            </a:pPr>
            <a:r>
              <a:rPr lang="de-DE" altLang="de-DE" sz="2900" dirty="0" smtClean="0">
                <a:latin typeface="Info Display Offc Pro" panose="020B0504030101020102" pitchFamily="34" charset="0"/>
                <a:cs typeface="Info Display Offc Pro" panose="020B0504030101020102" pitchFamily="34" charset="0"/>
              </a:rPr>
              <a:t>Aktueller Stand der Planungen</a:t>
            </a:r>
          </a:p>
          <a:p>
            <a:pPr marL="514350" indent="-514350" eaLnBrk="1" hangingPunct="1">
              <a:lnSpc>
                <a:spcPts val="4500"/>
              </a:lnSpc>
              <a:buFont typeface="+mj-lt"/>
              <a:buAutoNum type="arabicPeriod"/>
            </a:pPr>
            <a:r>
              <a:rPr lang="de-DE" altLang="de-DE" sz="2900" dirty="0" smtClean="0">
                <a:latin typeface="Info Display Offc Pro" panose="020B0504030101020102" pitchFamily="34" charset="0"/>
                <a:cs typeface="Info Display Offc Pro" panose="020B0504030101020102" pitchFamily="34" charset="0"/>
              </a:rPr>
              <a:t>Zugangsvoraussetzungen zur EF</a:t>
            </a:r>
          </a:p>
          <a:p>
            <a:pPr marL="514350" indent="-514350" eaLnBrk="1" hangingPunct="1">
              <a:lnSpc>
                <a:spcPts val="4500"/>
              </a:lnSpc>
              <a:buFont typeface="+mj-lt"/>
              <a:buAutoNum type="arabicPeriod"/>
            </a:pPr>
            <a:r>
              <a:rPr lang="de-DE" altLang="de-DE" sz="2900" dirty="0" smtClean="0">
                <a:latin typeface="Info Display Offc Pro" panose="020B0504030101020102" pitchFamily="34" charset="0"/>
                <a:cs typeface="Info Display Offc Pro" panose="020B0504030101020102" pitchFamily="34" charset="0"/>
              </a:rPr>
              <a:t>Fächerwahl in der EF</a:t>
            </a:r>
          </a:p>
          <a:p>
            <a:pPr marL="514350" indent="-514350" eaLnBrk="1" hangingPunct="1">
              <a:lnSpc>
                <a:spcPts val="4500"/>
              </a:lnSpc>
              <a:buFont typeface="+mj-lt"/>
              <a:buAutoNum type="arabicPeriod"/>
            </a:pPr>
            <a:r>
              <a:rPr lang="de-DE" altLang="de-DE" sz="2900" dirty="0" smtClean="0">
                <a:latin typeface="Info Display Offc Pro" panose="020B0504030101020102" pitchFamily="34" charset="0"/>
                <a:cs typeface="Info Display Offc Pro" panose="020B0504030101020102" pitchFamily="34" charset="0"/>
              </a:rPr>
              <a:t>Kriterien für eine gültige Schullaufbahn</a:t>
            </a:r>
          </a:p>
          <a:p>
            <a:pPr marL="514350" indent="-514350" eaLnBrk="1" hangingPunct="1">
              <a:lnSpc>
                <a:spcPts val="4500"/>
              </a:lnSpc>
              <a:buFont typeface="+mj-lt"/>
              <a:buAutoNum type="arabicPeriod"/>
            </a:pPr>
            <a:r>
              <a:rPr lang="de-DE" altLang="de-DE" sz="2900" dirty="0" smtClean="0">
                <a:latin typeface="Info Display Offc Pro" panose="020B0504030101020102" pitchFamily="34" charset="0"/>
                <a:cs typeface="Info Display Offc Pro" panose="020B0504030101020102" pitchFamily="34" charset="0"/>
              </a:rPr>
              <a:t>Ausblick</a:t>
            </a:r>
            <a:endParaRPr lang="de-DE" altLang="de-DE" sz="2900" dirty="0">
              <a:latin typeface="Info Display Offc Pro" panose="020B0504030101020102" pitchFamily="34" charset="0"/>
              <a:cs typeface="Info Display Offc Pro" panose="020B0504030101020102"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down)">
                                      <p:cBhvr>
                                        <p:cTn id="7" dur="500"/>
                                        <p:tgtEl>
                                          <p:spTgt spid="5124"/>
                                        </p:tgtEl>
                                      </p:cBhvr>
                                    </p:animEffect>
                                  </p:childTnLst>
                                </p:cTn>
                              </p:par>
                              <p:par>
                                <p:cTn id="8" presetID="22" presetClass="entr" presetSubtype="4" fill="hold" nodeType="withEffect">
                                  <p:stCondLst>
                                    <p:cond delay="0"/>
                                  </p:stCondLst>
                                  <p:childTnLst>
                                    <p:set>
                                      <p:cBhvr>
                                        <p:cTn id="9" dur="1" fill="hold">
                                          <p:stCondLst>
                                            <p:cond delay="0"/>
                                          </p:stCondLst>
                                        </p:cTn>
                                        <p:tgtEl>
                                          <p:spTgt spid="5125"/>
                                        </p:tgtEl>
                                        <p:attrNameLst>
                                          <p:attrName>style.visibility</p:attrName>
                                        </p:attrNameLst>
                                      </p:cBhvr>
                                      <p:to>
                                        <p:strVal val="visible"/>
                                      </p:to>
                                    </p:set>
                                    <p:animEffect transition="in" filter="wipe(down)">
                                      <p:cBhvr>
                                        <p:cTn id="10" dur="500"/>
                                        <p:tgtEl>
                                          <p:spTgt spid="51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7414">
                                            <p:txEl>
                                              <p:pRg st="0" end="0"/>
                                            </p:txEl>
                                          </p:spTgt>
                                        </p:tgtEl>
                                        <p:attrNameLst>
                                          <p:attrName>style.visibility</p:attrName>
                                        </p:attrNameLst>
                                      </p:cBhvr>
                                      <p:to>
                                        <p:strVal val="visible"/>
                                      </p:to>
                                    </p:set>
                                    <p:anim calcmode="lin" valueType="num">
                                      <p:cBhvr additive="base">
                                        <p:cTn id="15" dur="500" fill="hold"/>
                                        <p:tgtEl>
                                          <p:spTgt spid="17414">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74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7414">
                                            <p:txEl>
                                              <p:pRg st="1" end="1"/>
                                            </p:txEl>
                                          </p:spTgt>
                                        </p:tgtEl>
                                        <p:attrNameLst>
                                          <p:attrName>style.visibility</p:attrName>
                                        </p:attrNameLst>
                                      </p:cBhvr>
                                      <p:to>
                                        <p:strVal val="visible"/>
                                      </p:to>
                                    </p:set>
                                    <p:anim calcmode="lin" valueType="num">
                                      <p:cBhvr additive="base">
                                        <p:cTn id="21" dur="500" fill="hold"/>
                                        <p:tgtEl>
                                          <p:spTgt spid="17414">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74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7414">
                                            <p:txEl>
                                              <p:pRg st="2" end="2"/>
                                            </p:txEl>
                                          </p:spTgt>
                                        </p:tgtEl>
                                        <p:attrNameLst>
                                          <p:attrName>style.visibility</p:attrName>
                                        </p:attrNameLst>
                                      </p:cBhvr>
                                      <p:to>
                                        <p:strVal val="visible"/>
                                      </p:to>
                                    </p:set>
                                    <p:anim calcmode="lin" valueType="num">
                                      <p:cBhvr additive="base">
                                        <p:cTn id="27" dur="500" fill="hold"/>
                                        <p:tgtEl>
                                          <p:spTgt spid="17414">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74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7414">
                                            <p:txEl>
                                              <p:pRg st="3" end="3"/>
                                            </p:txEl>
                                          </p:spTgt>
                                        </p:tgtEl>
                                        <p:attrNameLst>
                                          <p:attrName>style.visibility</p:attrName>
                                        </p:attrNameLst>
                                      </p:cBhvr>
                                      <p:to>
                                        <p:strVal val="visible"/>
                                      </p:to>
                                    </p:set>
                                    <p:anim calcmode="lin" valueType="num">
                                      <p:cBhvr additive="base">
                                        <p:cTn id="33" dur="500" fill="hold"/>
                                        <p:tgtEl>
                                          <p:spTgt spid="17414">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74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7414">
                                            <p:txEl>
                                              <p:pRg st="4" end="4"/>
                                            </p:txEl>
                                          </p:spTgt>
                                        </p:tgtEl>
                                        <p:attrNameLst>
                                          <p:attrName>style.visibility</p:attrName>
                                        </p:attrNameLst>
                                      </p:cBhvr>
                                      <p:to>
                                        <p:strVal val="visible"/>
                                      </p:to>
                                    </p:set>
                                    <p:anim calcmode="lin" valueType="num">
                                      <p:cBhvr additive="base">
                                        <p:cTn id="39" dur="500" fill="hold"/>
                                        <p:tgtEl>
                                          <p:spTgt spid="17414">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74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7414">
                                            <p:txEl>
                                              <p:pRg st="5" end="5"/>
                                            </p:txEl>
                                          </p:spTgt>
                                        </p:tgtEl>
                                        <p:attrNameLst>
                                          <p:attrName>style.visibility</p:attrName>
                                        </p:attrNameLst>
                                      </p:cBhvr>
                                      <p:to>
                                        <p:strVal val="visible"/>
                                      </p:to>
                                    </p:set>
                                    <p:anim calcmode="lin" valueType="num">
                                      <p:cBhvr additive="base">
                                        <p:cTn id="45" dur="500" fill="hold"/>
                                        <p:tgtEl>
                                          <p:spTgt spid="17414">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741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Untertitel 2"/>
          <p:cNvSpPr>
            <a:spLocks noGrp="1" noChangeArrowheads="1"/>
          </p:cNvSpPr>
          <p:nvPr>
            <p:ph type="subTitle" idx="1"/>
          </p:nvPr>
        </p:nvSpPr>
        <p:spPr bwMode="auto">
          <a:xfrm>
            <a:off x="576263" y="1590675"/>
            <a:ext cx="8534400" cy="4906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indent="-358775" algn="l" defTabSz="360363" eaLnBrk="1" hangingPunct="1">
              <a:lnSpc>
                <a:spcPts val="2000"/>
              </a:lnSpc>
              <a:spcBef>
                <a:spcPct val="0"/>
              </a:spcBef>
              <a:tabLst>
                <a:tab pos="444500" algn="l"/>
              </a:tabLst>
            </a:pPr>
            <a:r>
              <a:rPr lang="de-DE" altLang="de-DE" sz="2800" dirty="0" smtClean="0">
                <a:solidFill>
                  <a:schemeClr val="tx1"/>
                </a:solidFill>
                <a:latin typeface="Info Display Offc Pro" panose="020B0504030101020102" pitchFamily="34" charset="0"/>
                <a:ea typeface="Geneva" pitchFamily="10" charset="-128"/>
                <a:cs typeface="Info Display Offc Pro" panose="020B0504030101020102" pitchFamily="34" charset="0"/>
              </a:rPr>
              <a:t>Häufige Schülerfehler:</a:t>
            </a:r>
          </a:p>
          <a:p>
            <a:pPr marL="98425" indent="-457200" algn="l" defTabSz="360363" eaLnBrk="1" hangingPunct="1">
              <a:lnSpc>
                <a:spcPts val="2000"/>
              </a:lnSpc>
              <a:spcBef>
                <a:spcPct val="0"/>
              </a:spcBef>
              <a:buFont typeface="Arial" panose="020B0604020202020204" pitchFamily="34" charset="0"/>
              <a:buChar char="•"/>
              <a:tabLst>
                <a:tab pos="444500" algn="l"/>
              </a:tabLst>
            </a:pPr>
            <a:endParaRPr lang="de-DE" altLang="de-DE" sz="2800" dirty="0" smtClean="0">
              <a:solidFill>
                <a:schemeClr val="tx1"/>
              </a:solidFill>
              <a:latin typeface="Info Display Offc Pro" panose="020B0504030101020102" pitchFamily="34" charset="0"/>
              <a:ea typeface="Geneva" pitchFamily="10" charset="-128"/>
              <a:cs typeface="Info Display Offc Pro" panose="020B0504030101020102" pitchFamily="34" charset="0"/>
            </a:endParaRPr>
          </a:p>
          <a:p>
            <a:pPr marL="98425" indent="-457200" algn="l" defTabSz="360363" eaLnBrk="1" hangingPunct="1">
              <a:lnSpc>
                <a:spcPts val="2000"/>
              </a:lnSpc>
              <a:spcBef>
                <a:spcPct val="0"/>
              </a:spcBef>
              <a:buFont typeface="Arial" panose="020B0604020202020204" pitchFamily="34" charset="0"/>
              <a:buChar char="•"/>
              <a:tabLst>
                <a:tab pos="444500" algn="l"/>
              </a:tabLst>
            </a:pPr>
            <a:endParaRPr lang="de-DE" altLang="de-DE" sz="2800" dirty="0" smtClean="0">
              <a:solidFill>
                <a:schemeClr val="tx1"/>
              </a:solidFill>
              <a:latin typeface="Info Display Offc Pro" panose="020B0504030101020102" pitchFamily="34" charset="0"/>
              <a:ea typeface="Geneva" pitchFamily="10" charset="-128"/>
              <a:cs typeface="Info Display Offc Pro" panose="020B0504030101020102" pitchFamily="34" charset="0"/>
            </a:endParaRPr>
          </a:p>
          <a:p>
            <a:pPr marL="457200" indent="-457200" algn="l" defTabSz="360363" eaLnBrk="1" hangingPunct="1">
              <a:lnSpc>
                <a:spcPct val="150000"/>
              </a:lnSpc>
              <a:spcBef>
                <a:spcPct val="0"/>
              </a:spcBef>
              <a:buFont typeface="Wingdings" panose="05000000000000000000" pitchFamily="2" charset="2"/>
              <a:buChar char="Ø"/>
              <a:tabLst>
                <a:tab pos="444500" algn="l"/>
              </a:tabLst>
            </a:pPr>
            <a:r>
              <a:rPr lang="de-DE" altLang="de-DE" sz="2800" dirty="0">
                <a:solidFill>
                  <a:schemeClr val="tx1"/>
                </a:solidFill>
                <a:latin typeface="Info Display Offc Pro" panose="020B0504030101020102" pitchFamily="34" charset="0"/>
                <a:ea typeface="Geneva" pitchFamily="10" charset="-128"/>
                <a:cs typeface="Info Display Offc Pro" panose="020B0504030101020102" pitchFamily="34" charset="0"/>
              </a:rPr>
              <a:t>z</a:t>
            </a:r>
            <a:r>
              <a:rPr lang="de-DE" altLang="de-DE" sz="2800" dirty="0" smtClean="0">
                <a:solidFill>
                  <a:schemeClr val="tx1"/>
                </a:solidFill>
                <a:latin typeface="Info Display Offc Pro" panose="020B0504030101020102" pitchFamily="34" charset="0"/>
                <a:ea typeface="Geneva" pitchFamily="10" charset="-128"/>
                <a:cs typeface="Info Display Offc Pro" panose="020B0504030101020102" pitchFamily="34" charset="0"/>
              </a:rPr>
              <a:t>u wenig Kurse werden in der EF angewählt</a:t>
            </a:r>
            <a:br>
              <a:rPr lang="de-DE" altLang="de-DE" sz="2800" dirty="0" smtClean="0">
                <a:solidFill>
                  <a:schemeClr val="tx1"/>
                </a:solidFill>
                <a:latin typeface="Info Display Offc Pro" panose="020B0504030101020102" pitchFamily="34" charset="0"/>
                <a:ea typeface="Geneva" pitchFamily="10" charset="-128"/>
                <a:cs typeface="Info Display Offc Pro" panose="020B0504030101020102" pitchFamily="34" charset="0"/>
              </a:rPr>
            </a:br>
            <a:endParaRPr lang="de-DE" altLang="de-DE" sz="2800" dirty="0" smtClean="0">
              <a:solidFill>
                <a:schemeClr val="tx1"/>
              </a:solidFill>
              <a:latin typeface="Info Display Offc Pro" panose="020B0504030101020102" pitchFamily="34" charset="0"/>
              <a:ea typeface="Geneva" pitchFamily="10" charset="-128"/>
              <a:cs typeface="Info Display Offc Pro" panose="020B0504030101020102" pitchFamily="34" charset="0"/>
            </a:endParaRPr>
          </a:p>
          <a:p>
            <a:pPr marL="457200" indent="-457200" algn="l" defTabSz="360363" eaLnBrk="1" hangingPunct="1">
              <a:lnSpc>
                <a:spcPct val="150000"/>
              </a:lnSpc>
              <a:spcBef>
                <a:spcPct val="0"/>
              </a:spcBef>
              <a:buFont typeface="Wingdings" panose="05000000000000000000" pitchFamily="2" charset="2"/>
              <a:buChar char="Ø"/>
              <a:tabLst>
                <a:tab pos="444500" algn="l"/>
              </a:tabLst>
            </a:pPr>
            <a:r>
              <a:rPr lang="de-DE" altLang="de-DE" sz="28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rPr>
              <a:t>es werden in zu wenigen Fächern Klausuren geschrieben (Kennenlernen des Formates, Abwahlmöglichkeit….)</a:t>
            </a:r>
            <a:br>
              <a:rPr lang="de-DE" altLang="de-DE" sz="28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rPr>
            </a:br>
            <a:endParaRPr lang="de-DE" altLang="de-DE" sz="28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endParaRPr>
          </a:p>
          <a:p>
            <a:pPr marL="457200" indent="-457200" algn="l" defTabSz="360363" eaLnBrk="1" hangingPunct="1">
              <a:lnSpc>
                <a:spcPct val="150000"/>
              </a:lnSpc>
              <a:spcBef>
                <a:spcPct val="0"/>
              </a:spcBef>
              <a:buFont typeface="Wingdings" panose="05000000000000000000" pitchFamily="2" charset="2"/>
              <a:buChar char="Ø"/>
              <a:tabLst>
                <a:tab pos="444500" algn="l"/>
              </a:tabLst>
            </a:pPr>
            <a:r>
              <a:rPr lang="de-DE" altLang="de-DE" sz="2800" dirty="0" smtClean="0">
                <a:solidFill>
                  <a:schemeClr val="tx1"/>
                </a:solidFill>
                <a:latin typeface="Info Display Offc Pro" panose="020B0504030101020102" pitchFamily="34" charset="0"/>
                <a:ea typeface="Geneva" pitchFamily="10" charset="-128"/>
                <a:cs typeface="Info Display Offc Pro" panose="020B0504030101020102" pitchFamily="34" charset="0"/>
                <a:sym typeface="Wingdings" panose="05000000000000000000" pitchFamily="2" charset="2"/>
              </a:rPr>
              <a:t>persönliche Schwerpunktsetzung nicht im Blick</a:t>
            </a:r>
          </a:p>
        </p:txBody>
      </p:sp>
      <p:sp>
        <p:nvSpPr>
          <p:cNvPr id="12" name="Rechteck 11">
            <a:extLst>
              <a:ext uri="{FF2B5EF4-FFF2-40B4-BE49-F238E27FC236}">
                <a16:creationId xmlns:a16="http://schemas.microsoft.com/office/drawing/2014/main" id="{CDCB7974-A4E1-E248-91BF-23E3571332B9}"/>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D45DC25C-B807-7246-9070-D8E1E48C899F}"/>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9221"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4.</a:t>
            </a:r>
            <a:r>
              <a:rPr lang="de-DE" altLang="de-DE" sz="2900" dirty="0">
                <a:latin typeface="Info Display Offc Pro Medium" panose="020B0604030101020102" pitchFamily="34" charset="0"/>
                <a:cs typeface="Info Display Offc Pro Medium" panose="020B0604030101020102" pitchFamily="34" charset="0"/>
              </a:rPr>
              <a:t>	</a:t>
            </a:r>
            <a:r>
              <a:rPr lang="de-DE" altLang="de-DE" sz="2900" dirty="0" smtClean="0">
                <a:latin typeface="Info Display Offc Pro Medium" panose="020B0604030101020102" pitchFamily="34" charset="0"/>
                <a:cs typeface="Info Display Offc Pro Medium" panose="020B0604030101020102" pitchFamily="34" charset="0"/>
              </a:rPr>
              <a:t>Fächerwahl in der EF</a:t>
            </a:r>
            <a:endParaRPr lang="de-DE" altLang="de-DE" sz="2900" dirty="0">
              <a:latin typeface="Info Display Offc Pro Medium" panose="020B0604030101020102" pitchFamily="34" charset="0"/>
              <a:cs typeface="Info Display Offc Pro Medium" panose="020B0604030101020102" pitchFamily="34" charset="0"/>
            </a:endParaRPr>
          </a:p>
        </p:txBody>
      </p:sp>
    </p:spTree>
    <p:extLst>
      <p:ext uri="{BB962C8B-B14F-4D97-AF65-F5344CB8AC3E}">
        <p14:creationId xmlns:p14="http://schemas.microsoft.com/office/powerpoint/2010/main" val="300939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500"/>
                                        <p:tgtEl>
                                          <p:spTgt spid="92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ipe(down)">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218">
                                            <p:txEl>
                                              <p:pRg st="0" end="0"/>
                                            </p:txEl>
                                          </p:spTgt>
                                        </p:tgtEl>
                                        <p:attrNameLst>
                                          <p:attrName>style.visibility</p:attrName>
                                        </p:attrNameLst>
                                      </p:cBhvr>
                                      <p:to>
                                        <p:strVal val="visible"/>
                                      </p:to>
                                    </p:set>
                                    <p:anim calcmode="lin" valueType="num">
                                      <p:cBhvr additive="base">
                                        <p:cTn id="15" dur="500" fill="hold"/>
                                        <p:tgtEl>
                                          <p:spTgt spid="9218">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2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9218">
                                            <p:txEl>
                                              <p:pRg st="3" end="3"/>
                                            </p:txEl>
                                          </p:spTgt>
                                        </p:tgtEl>
                                        <p:attrNameLst>
                                          <p:attrName>style.visibility</p:attrName>
                                        </p:attrNameLst>
                                      </p:cBhvr>
                                      <p:to>
                                        <p:strVal val="visible"/>
                                      </p:to>
                                    </p:set>
                                    <p:anim calcmode="lin" valueType="num">
                                      <p:cBhvr additive="base">
                                        <p:cTn id="21" dur="500" fill="hold"/>
                                        <p:tgtEl>
                                          <p:spTgt spid="9218">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92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9218">
                                            <p:txEl>
                                              <p:pRg st="4" end="4"/>
                                            </p:txEl>
                                          </p:spTgt>
                                        </p:tgtEl>
                                        <p:attrNameLst>
                                          <p:attrName>style.visibility</p:attrName>
                                        </p:attrNameLst>
                                      </p:cBhvr>
                                      <p:to>
                                        <p:strVal val="visible"/>
                                      </p:to>
                                    </p:set>
                                    <p:anim calcmode="lin" valueType="num">
                                      <p:cBhvr additive="base">
                                        <p:cTn id="27" dur="500" fill="hold"/>
                                        <p:tgtEl>
                                          <p:spTgt spid="9218">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92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9218">
                                            <p:txEl>
                                              <p:pRg st="5" end="5"/>
                                            </p:txEl>
                                          </p:spTgt>
                                        </p:tgtEl>
                                        <p:attrNameLst>
                                          <p:attrName>style.visibility</p:attrName>
                                        </p:attrNameLst>
                                      </p:cBhvr>
                                      <p:to>
                                        <p:strVal val="visible"/>
                                      </p:to>
                                    </p:set>
                                    <p:anim calcmode="lin" valueType="num">
                                      <p:cBhvr additive="base">
                                        <p:cTn id="33" dur="500" fill="hold"/>
                                        <p:tgtEl>
                                          <p:spTgt spid="9218">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921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DCB7974-A4E1-E248-91BF-23E3571332B9}"/>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D45DC25C-B807-7246-9070-D8E1E48C899F}"/>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9221"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4.</a:t>
            </a:r>
            <a:r>
              <a:rPr lang="de-DE" altLang="de-DE" sz="2900" dirty="0">
                <a:latin typeface="Info Display Offc Pro Medium" panose="020B0604030101020102" pitchFamily="34" charset="0"/>
                <a:cs typeface="Info Display Offc Pro Medium" panose="020B0604030101020102" pitchFamily="34" charset="0"/>
              </a:rPr>
              <a:t>	</a:t>
            </a:r>
            <a:r>
              <a:rPr lang="de-DE" altLang="de-DE" sz="2900" dirty="0" smtClean="0">
                <a:latin typeface="Info Display Offc Pro Medium" panose="020B0604030101020102" pitchFamily="34" charset="0"/>
                <a:cs typeface="Info Display Offc Pro Medium" panose="020B0604030101020102" pitchFamily="34" charset="0"/>
              </a:rPr>
              <a:t>Fächerwahl in der EF</a:t>
            </a:r>
            <a:endParaRPr lang="de-DE" altLang="de-DE" sz="2900" dirty="0">
              <a:latin typeface="Info Display Offc Pro Medium" panose="020B0604030101020102" pitchFamily="34" charset="0"/>
              <a:cs typeface="Info Display Offc Pro Medium" panose="020B0604030101020102" pitchFamily="34" charset="0"/>
            </a:endParaRPr>
          </a:p>
        </p:txBody>
      </p:sp>
      <p:pic>
        <p:nvPicPr>
          <p:cNvPr id="3" name="Grafik 2"/>
          <p:cNvPicPr>
            <a:picLocks noChangeAspect="1"/>
          </p:cNvPicPr>
          <p:nvPr/>
        </p:nvPicPr>
        <p:blipFill>
          <a:blip r:embed="rId3"/>
          <a:stretch>
            <a:fillRect/>
          </a:stretch>
        </p:blipFill>
        <p:spPr>
          <a:xfrm>
            <a:off x="270899" y="1557366"/>
            <a:ext cx="8602202" cy="3743268"/>
          </a:xfrm>
          <a:prstGeom prst="rect">
            <a:avLst/>
          </a:prstGeom>
        </p:spPr>
      </p:pic>
    </p:spTree>
    <p:extLst>
      <p:ext uri="{BB962C8B-B14F-4D97-AF65-F5344CB8AC3E}">
        <p14:creationId xmlns:p14="http://schemas.microsoft.com/office/powerpoint/2010/main" val="79005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500"/>
                                        <p:tgtEl>
                                          <p:spTgt spid="92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ipe(down)">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DCB7974-A4E1-E248-91BF-23E3571332B9}"/>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D45DC25C-B807-7246-9070-D8E1E48C899F}"/>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9221"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4.</a:t>
            </a:r>
            <a:r>
              <a:rPr lang="de-DE" altLang="de-DE" sz="2900" dirty="0">
                <a:latin typeface="Info Display Offc Pro Medium" panose="020B0604030101020102" pitchFamily="34" charset="0"/>
                <a:cs typeface="Info Display Offc Pro Medium" panose="020B0604030101020102" pitchFamily="34" charset="0"/>
              </a:rPr>
              <a:t>	</a:t>
            </a:r>
            <a:r>
              <a:rPr lang="de-DE" altLang="de-DE" sz="2900" dirty="0" smtClean="0">
                <a:latin typeface="Info Display Offc Pro Medium" panose="020B0604030101020102" pitchFamily="34" charset="0"/>
                <a:cs typeface="Info Display Offc Pro Medium" panose="020B0604030101020102" pitchFamily="34" charset="0"/>
              </a:rPr>
              <a:t>Fächerwahl in der EF</a:t>
            </a:r>
            <a:endParaRPr lang="de-DE" altLang="de-DE" sz="2900" dirty="0">
              <a:latin typeface="Info Display Offc Pro Medium" panose="020B0604030101020102" pitchFamily="34" charset="0"/>
              <a:cs typeface="Info Display Offc Pro Medium" panose="020B0604030101020102" pitchFamily="34" charset="0"/>
            </a:endParaRPr>
          </a:p>
        </p:txBody>
      </p:sp>
      <p:pic>
        <p:nvPicPr>
          <p:cNvPr id="2" name="Grafik 1"/>
          <p:cNvPicPr>
            <a:picLocks noChangeAspect="1"/>
          </p:cNvPicPr>
          <p:nvPr/>
        </p:nvPicPr>
        <p:blipFill>
          <a:blip r:embed="rId3"/>
          <a:stretch>
            <a:fillRect/>
          </a:stretch>
        </p:blipFill>
        <p:spPr>
          <a:xfrm>
            <a:off x="316787" y="1640397"/>
            <a:ext cx="8230313" cy="4377307"/>
          </a:xfrm>
          <a:prstGeom prst="rect">
            <a:avLst/>
          </a:prstGeom>
        </p:spPr>
      </p:pic>
    </p:spTree>
    <p:extLst>
      <p:ext uri="{BB962C8B-B14F-4D97-AF65-F5344CB8AC3E}">
        <p14:creationId xmlns:p14="http://schemas.microsoft.com/office/powerpoint/2010/main" val="304448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500"/>
                                        <p:tgtEl>
                                          <p:spTgt spid="92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ipe(down)">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DCB7974-A4E1-E248-91BF-23E3571332B9}"/>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D45DC25C-B807-7246-9070-D8E1E48C899F}"/>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9221"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4.</a:t>
            </a:r>
            <a:r>
              <a:rPr lang="de-DE" altLang="de-DE" sz="2900" dirty="0">
                <a:latin typeface="Info Display Offc Pro Medium" panose="020B0604030101020102" pitchFamily="34" charset="0"/>
                <a:cs typeface="Info Display Offc Pro Medium" panose="020B0604030101020102" pitchFamily="34" charset="0"/>
              </a:rPr>
              <a:t>	</a:t>
            </a:r>
            <a:r>
              <a:rPr lang="de-DE" altLang="de-DE" sz="2900" dirty="0" smtClean="0">
                <a:latin typeface="Info Display Offc Pro Medium" panose="020B0604030101020102" pitchFamily="34" charset="0"/>
                <a:cs typeface="Info Display Offc Pro Medium" panose="020B0604030101020102" pitchFamily="34" charset="0"/>
              </a:rPr>
              <a:t>Fächerwahl in der EF</a:t>
            </a:r>
            <a:endParaRPr lang="de-DE" altLang="de-DE" sz="2900" dirty="0">
              <a:latin typeface="Info Display Offc Pro Medium" panose="020B0604030101020102" pitchFamily="34" charset="0"/>
              <a:cs typeface="Info Display Offc Pro Medium" panose="020B0604030101020102" pitchFamily="34" charset="0"/>
            </a:endParaRPr>
          </a:p>
        </p:txBody>
      </p:sp>
      <p:pic>
        <p:nvPicPr>
          <p:cNvPr id="3" name="Grafik 2"/>
          <p:cNvPicPr>
            <a:picLocks noChangeAspect="1"/>
          </p:cNvPicPr>
          <p:nvPr/>
        </p:nvPicPr>
        <p:blipFill>
          <a:blip r:embed="rId3"/>
          <a:stretch>
            <a:fillRect/>
          </a:stretch>
        </p:blipFill>
        <p:spPr>
          <a:xfrm>
            <a:off x="1346265" y="1567238"/>
            <a:ext cx="5998984" cy="4523624"/>
          </a:xfrm>
          <a:prstGeom prst="rect">
            <a:avLst/>
          </a:prstGeom>
        </p:spPr>
      </p:pic>
    </p:spTree>
    <p:extLst>
      <p:ext uri="{BB962C8B-B14F-4D97-AF65-F5344CB8AC3E}">
        <p14:creationId xmlns:p14="http://schemas.microsoft.com/office/powerpoint/2010/main" val="235584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500"/>
                                        <p:tgtEl>
                                          <p:spTgt spid="92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ipe(down)">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DCB7974-A4E1-E248-91BF-23E3571332B9}"/>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D45DC25C-B807-7246-9070-D8E1E48C899F}"/>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9221"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Untertitel 2"/>
          <p:cNvSpPr txBox="1">
            <a:spLocks/>
          </p:cNvSpPr>
          <p:nvPr/>
        </p:nvSpPr>
        <p:spPr bwMode="auto">
          <a:xfrm>
            <a:off x="94268" y="215900"/>
            <a:ext cx="584462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a:latin typeface="Info Display Offc Pro Medium" panose="020B0604030101020102" pitchFamily="34" charset="0"/>
                <a:cs typeface="Info Display Offc Pro Medium" panose="020B0604030101020102" pitchFamily="34" charset="0"/>
              </a:rPr>
              <a:t>5 Kriterien für eine gültige Schullaufbahn</a:t>
            </a:r>
          </a:p>
        </p:txBody>
      </p:sp>
      <p:sp>
        <p:nvSpPr>
          <p:cNvPr id="8" name="Untertitel 1"/>
          <p:cNvSpPr>
            <a:spLocks noGrp="1"/>
          </p:cNvSpPr>
          <p:nvPr>
            <p:ph type="subTitle" idx="1"/>
          </p:nvPr>
        </p:nvSpPr>
        <p:spPr>
          <a:xfrm>
            <a:off x="460375" y="1363663"/>
            <a:ext cx="8404492" cy="4758004"/>
          </a:xfrm>
        </p:spPr>
        <p:txBody>
          <a:bodyPr/>
          <a:lstStyle/>
          <a:p>
            <a:pPr marL="285750" indent="-285750" algn="l">
              <a:buFont typeface="Arial" panose="020B0604020202020204" pitchFamily="34" charset="0"/>
              <a:buChar char="•"/>
            </a:pPr>
            <a:r>
              <a:rPr lang="de-DE" sz="2800" dirty="0" smtClean="0">
                <a:solidFill>
                  <a:schemeClr val="tx1"/>
                </a:solidFill>
                <a:latin typeface="Info Display Offc Pro" panose="020B0504030101020102" pitchFamily="34" charset="0"/>
                <a:cs typeface="Info Display Offc Pro" panose="020B0504030101020102" pitchFamily="34" charset="0"/>
              </a:rPr>
              <a:t>In der gesamten Oberstufe müssen mindestens 102 Wochenstunden (WS) belegt werden.</a:t>
            </a:r>
            <a:br>
              <a:rPr lang="de-DE" sz="2800" dirty="0" smtClean="0">
                <a:solidFill>
                  <a:schemeClr val="tx1"/>
                </a:solidFill>
                <a:latin typeface="Info Display Offc Pro" panose="020B0504030101020102" pitchFamily="34" charset="0"/>
                <a:cs typeface="Info Display Offc Pro" panose="020B0504030101020102" pitchFamily="34" charset="0"/>
              </a:rPr>
            </a:br>
            <a:endParaRPr lang="de-DE" sz="2800" dirty="0" smtClean="0">
              <a:solidFill>
                <a:schemeClr val="tx1"/>
              </a:solidFill>
              <a:latin typeface="Info Display Offc Pro" panose="020B0504030101020102" pitchFamily="34" charset="0"/>
              <a:cs typeface="Info Display Offc Pro" panose="020B0504030101020102" pitchFamily="34" charset="0"/>
            </a:endParaRPr>
          </a:p>
          <a:p>
            <a:pPr marL="285750" indent="-285750" algn="l">
              <a:buFont typeface="Arial" panose="020B0604020202020204" pitchFamily="34" charset="0"/>
              <a:buChar char="•"/>
            </a:pPr>
            <a:r>
              <a:rPr lang="de-DE" sz="2800" dirty="0" smtClean="0">
                <a:solidFill>
                  <a:schemeClr val="tx1"/>
                </a:solidFill>
                <a:latin typeface="Info Display Offc Pro" panose="020B0504030101020102" pitchFamily="34" charset="0"/>
                <a:cs typeface="Info Display Offc Pro" panose="020B0504030101020102" pitchFamily="34" charset="0"/>
              </a:rPr>
              <a:t>In jedem Jahrgang muss ein Wochenstundenrahmen von durchschnittlich 34 WS (inkl. Vertiefungskursen eingehalten werden.</a:t>
            </a:r>
            <a:br>
              <a:rPr lang="de-DE" sz="2800" dirty="0" smtClean="0">
                <a:solidFill>
                  <a:schemeClr val="tx1"/>
                </a:solidFill>
                <a:latin typeface="Info Display Offc Pro" panose="020B0504030101020102" pitchFamily="34" charset="0"/>
                <a:cs typeface="Info Display Offc Pro" panose="020B0504030101020102" pitchFamily="34" charset="0"/>
              </a:rPr>
            </a:br>
            <a:endParaRPr lang="de-DE" sz="2800" dirty="0" smtClean="0">
              <a:solidFill>
                <a:schemeClr val="tx1"/>
              </a:solidFill>
              <a:latin typeface="Info Display Offc Pro" panose="020B0504030101020102" pitchFamily="34" charset="0"/>
              <a:cs typeface="Info Display Offc Pro" panose="020B0504030101020102" pitchFamily="34" charset="0"/>
            </a:endParaRPr>
          </a:p>
          <a:p>
            <a:pPr marL="285750" indent="-285750" algn="l">
              <a:buFont typeface="Arial" panose="020B0604020202020204" pitchFamily="34" charset="0"/>
              <a:buChar char="•"/>
            </a:pPr>
            <a:r>
              <a:rPr lang="de-DE" sz="2800" dirty="0" smtClean="0">
                <a:solidFill>
                  <a:schemeClr val="tx1"/>
                </a:solidFill>
                <a:latin typeface="Info Display Offc Pro" panose="020B0504030101020102" pitchFamily="34" charset="0"/>
                <a:cs typeface="Info Display Offc Pro" panose="020B0504030101020102" pitchFamily="34" charset="0"/>
              </a:rPr>
              <a:t>In der Q-Phase müssen 8 LKs und 30-32 GKs (ohne Vertiefungskurse) belegt werden.</a:t>
            </a:r>
            <a:endParaRPr lang="de-DE" sz="2800" dirty="0">
              <a:solidFill>
                <a:schemeClr val="tx1"/>
              </a:solidFill>
              <a:latin typeface="Info Display Offc Pro" panose="020B0504030101020102" pitchFamily="34" charset="0"/>
              <a:cs typeface="Info Display Offc Pro" panose="020B0504030101020102" pitchFamily="34" charset="0"/>
            </a:endParaRPr>
          </a:p>
        </p:txBody>
      </p:sp>
    </p:spTree>
    <p:extLst>
      <p:ext uri="{BB962C8B-B14F-4D97-AF65-F5344CB8AC3E}">
        <p14:creationId xmlns:p14="http://schemas.microsoft.com/office/powerpoint/2010/main" val="29007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500"/>
                                        <p:tgtEl>
                                          <p:spTgt spid="92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ipe(down)">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additive="base">
                                        <p:cTn id="21"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 calcmode="lin" valueType="num">
                                      <p:cBhvr additive="base">
                                        <p:cTn id="27"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DCB7974-A4E1-E248-91BF-23E3571332B9}"/>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D45DC25C-B807-7246-9070-D8E1E48C899F}"/>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9221"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Untertitel 2"/>
          <p:cNvSpPr txBox="1">
            <a:spLocks/>
          </p:cNvSpPr>
          <p:nvPr/>
        </p:nvSpPr>
        <p:spPr bwMode="auto">
          <a:xfrm>
            <a:off x="94268" y="215900"/>
            <a:ext cx="584462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a:latin typeface="Info Display Offc Pro Medium" panose="020B0604030101020102" pitchFamily="34" charset="0"/>
                <a:cs typeface="Info Display Offc Pro Medium" panose="020B0604030101020102" pitchFamily="34" charset="0"/>
              </a:rPr>
              <a:t>5 Kriterien für eine gültige Schullaufbahn</a:t>
            </a:r>
          </a:p>
        </p:txBody>
      </p:sp>
      <p:sp>
        <p:nvSpPr>
          <p:cNvPr id="7" name="Untertitel 1"/>
          <p:cNvSpPr>
            <a:spLocks noGrp="1"/>
          </p:cNvSpPr>
          <p:nvPr>
            <p:ph type="subTitle" idx="1"/>
          </p:nvPr>
        </p:nvSpPr>
        <p:spPr>
          <a:xfrm>
            <a:off x="460375" y="1253764"/>
            <a:ext cx="8404492" cy="5020035"/>
          </a:xfrm>
        </p:spPr>
        <p:txBody>
          <a:bodyPr/>
          <a:lstStyle/>
          <a:p>
            <a:pPr algn="l"/>
            <a:r>
              <a:rPr lang="de-DE" sz="1600" dirty="0" smtClean="0">
                <a:solidFill>
                  <a:schemeClr val="tx1"/>
                </a:solidFill>
                <a:latin typeface="Info Display Offc Pro" panose="020B0504030101020102" pitchFamily="34" charset="0"/>
                <a:cs typeface="Info Display Offc Pro" panose="020B0504030101020102" pitchFamily="34" charset="0"/>
              </a:rPr>
              <a:t>Wahl der Abiturfächer (Wichtig für die Laufbahnplanung!)</a:t>
            </a:r>
            <a:br>
              <a:rPr lang="de-DE" sz="1600" dirty="0" smtClean="0">
                <a:solidFill>
                  <a:schemeClr val="tx1"/>
                </a:solidFill>
                <a:latin typeface="Info Display Offc Pro" panose="020B0504030101020102" pitchFamily="34" charset="0"/>
                <a:cs typeface="Info Display Offc Pro" panose="020B0504030101020102" pitchFamily="34" charset="0"/>
              </a:rPr>
            </a:br>
            <a:endParaRPr lang="de-DE" sz="1600" dirty="0" smtClean="0">
              <a:solidFill>
                <a:schemeClr val="tx1"/>
              </a:solidFill>
              <a:latin typeface="Info Display Offc Pro" panose="020B0504030101020102" pitchFamily="34" charset="0"/>
              <a:cs typeface="Info Display Offc Pro" panose="020B0504030101020102" pitchFamily="34" charset="0"/>
            </a:endParaRPr>
          </a:p>
          <a:p>
            <a:pPr marL="285750" indent="-285750" algn="l">
              <a:buFont typeface="Arial" panose="020B0604020202020204" pitchFamily="34" charset="0"/>
              <a:buChar char="•"/>
            </a:pPr>
            <a:r>
              <a:rPr lang="de-DE" sz="1600" dirty="0" smtClean="0">
                <a:solidFill>
                  <a:schemeClr val="tx1"/>
                </a:solidFill>
                <a:latin typeface="Info Display Offc Pro" panose="020B0504030101020102" pitchFamily="34" charset="0"/>
                <a:cs typeface="Info Display Offc Pro" panose="020B0504030101020102" pitchFamily="34" charset="0"/>
              </a:rPr>
              <a:t>Die Abiturprüfung wird in vier Fächern abgelegt, mit denen die drei Aufgabenfelder erfasst werden müssen. Der sprachlich-literarisch-künstlerische Bereich kann nur durch Deutsch oder eine Fremdsprache abgedeckt werden.</a:t>
            </a:r>
            <a:br>
              <a:rPr lang="de-DE" sz="1600" dirty="0" smtClean="0">
                <a:solidFill>
                  <a:schemeClr val="tx1"/>
                </a:solidFill>
                <a:latin typeface="Info Display Offc Pro" panose="020B0504030101020102" pitchFamily="34" charset="0"/>
                <a:cs typeface="Info Display Offc Pro" panose="020B0504030101020102" pitchFamily="34" charset="0"/>
              </a:rPr>
            </a:br>
            <a:endParaRPr lang="de-DE" sz="1600" dirty="0" smtClean="0">
              <a:solidFill>
                <a:schemeClr val="tx1"/>
              </a:solidFill>
              <a:latin typeface="Info Display Offc Pro" panose="020B0504030101020102" pitchFamily="34" charset="0"/>
              <a:cs typeface="Info Display Offc Pro" panose="020B0504030101020102" pitchFamily="34" charset="0"/>
            </a:endParaRPr>
          </a:p>
          <a:p>
            <a:pPr marL="285750" indent="-285750" algn="l">
              <a:buFont typeface="Arial" panose="020B0604020202020204" pitchFamily="34" charset="0"/>
              <a:buChar char="•"/>
            </a:pPr>
            <a:r>
              <a:rPr lang="de-DE" sz="1600" dirty="0" smtClean="0">
                <a:solidFill>
                  <a:schemeClr val="tx1"/>
                </a:solidFill>
                <a:latin typeface="Info Display Offc Pro" panose="020B0504030101020102" pitchFamily="34" charset="0"/>
                <a:cs typeface="Info Display Offc Pro" panose="020B0504030101020102" pitchFamily="34" charset="0"/>
              </a:rPr>
              <a:t>Unter den vier Abiturfächern müssen zwei der Fächer Deutsch, Mathematik und Fremdsprache sein. </a:t>
            </a:r>
          </a:p>
          <a:p>
            <a:pPr marL="285750" indent="-285750" algn="l">
              <a:buFont typeface="Arial" panose="020B0604020202020204" pitchFamily="34" charset="0"/>
              <a:buChar char="•"/>
            </a:pPr>
            <a:endParaRPr lang="de-DE" sz="1600" dirty="0" smtClean="0">
              <a:solidFill>
                <a:schemeClr val="tx1"/>
              </a:solidFill>
              <a:latin typeface="Info Display Offc Pro" panose="020B0504030101020102" pitchFamily="34" charset="0"/>
              <a:cs typeface="Info Display Offc Pro" panose="020B0504030101020102" pitchFamily="34" charset="0"/>
            </a:endParaRPr>
          </a:p>
          <a:p>
            <a:pPr marL="285750" indent="-285750" algn="l">
              <a:buFont typeface="Arial" panose="020B0604020202020204" pitchFamily="34" charset="0"/>
              <a:buChar char="•"/>
            </a:pPr>
            <a:r>
              <a:rPr lang="de-DE" sz="1600" dirty="0" smtClean="0">
                <a:solidFill>
                  <a:schemeClr val="tx1"/>
                </a:solidFill>
                <a:latin typeface="Info Display Offc Pro" panose="020B0504030101020102" pitchFamily="34" charset="0"/>
                <a:cs typeface="Info Display Offc Pro" panose="020B0504030101020102" pitchFamily="34" charset="0"/>
              </a:rPr>
              <a:t>Erstes und zweites Abiturfach sind zu Beginn der Q1.1 zu bestimmen (LKs). Drittes und viertes Abiturfach werden zu Beginn der Q2.1 festgelegt. Die Prüfung im dritten Abiturfach wird schriftlich, im vierten Abiturfach mündlich abgelegt. Abiturfächer müssen in der EF und spätestens von Q1.1. ab an als Fächer mit Klausuren belegt sein.</a:t>
            </a:r>
            <a:br>
              <a:rPr lang="de-DE" sz="1600" dirty="0" smtClean="0">
                <a:solidFill>
                  <a:schemeClr val="tx1"/>
                </a:solidFill>
                <a:latin typeface="Info Display Offc Pro" panose="020B0504030101020102" pitchFamily="34" charset="0"/>
                <a:cs typeface="Info Display Offc Pro" panose="020B0504030101020102" pitchFamily="34" charset="0"/>
              </a:rPr>
            </a:br>
            <a:endParaRPr lang="de-DE" sz="1600" dirty="0" smtClean="0">
              <a:solidFill>
                <a:schemeClr val="tx1"/>
              </a:solidFill>
              <a:latin typeface="Info Display Offc Pro" panose="020B0504030101020102" pitchFamily="34" charset="0"/>
              <a:cs typeface="Info Display Offc Pro" panose="020B0504030101020102" pitchFamily="34" charset="0"/>
            </a:endParaRPr>
          </a:p>
          <a:p>
            <a:pPr marL="285750" indent="-285750" algn="l">
              <a:buFont typeface="Arial" panose="020B0604020202020204" pitchFamily="34" charset="0"/>
              <a:buChar char="•"/>
            </a:pPr>
            <a:r>
              <a:rPr lang="de-DE" sz="1600" dirty="0" smtClean="0">
                <a:solidFill>
                  <a:schemeClr val="tx1"/>
                </a:solidFill>
                <a:latin typeface="Info Display Offc Pro" panose="020B0504030101020102" pitchFamily="34" charset="0"/>
                <a:cs typeface="Info Display Offc Pro" panose="020B0504030101020102" pitchFamily="34" charset="0"/>
              </a:rPr>
              <a:t>LK1 muss eine aus der </a:t>
            </a:r>
            <a:r>
              <a:rPr lang="de-DE" sz="1600" dirty="0" err="1" smtClean="0">
                <a:solidFill>
                  <a:schemeClr val="tx1"/>
                </a:solidFill>
                <a:latin typeface="Info Display Offc Pro" panose="020B0504030101020102" pitchFamily="34" charset="0"/>
                <a:cs typeface="Info Display Offc Pro" panose="020B0504030101020102" pitchFamily="34" charset="0"/>
              </a:rPr>
              <a:t>Sek.I</a:t>
            </a:r>
            <a:r>
              <a:rPr lang="de-DE" sz="1600" dirty="0" smtClean="0">
                <a:solidFill>
                  <a:schemeClr val="tx1"/>
                </a:solidFill>
                <a:latin typeface="Info Display Offc Pro" panose="020B0504030101020102" pitchFamily="34" charset="0"/>
                <a:cs typeface="Info Display Offc Pro" panose="020B0504030101020102" pitchFamily="34" charset="0"/>
              </a:rPr>
              <a:t> fortgeführte Fremdsprache oder Mathematik oder eine Naturwissenschaft (Biologie / Chemie) oder Deutsch sein.</a:t>
            </a:r>
            <a:br>
              <a:rPr lang="de-DE" sz="1600" dirty="0" smtClean="0">
                <a:solidFill>
                  <a:schemeClr val="tx1"/>
                </a:solidFill>
                <a:latin typeface="Info Display Offc Pro" panose="020B0504030101020102" pitchFamily="34" charset="0"/>
                <a:cs typeface="Info Display Offc Pro" panose="020B0504030101020102" pitchFamily="34" charset="0"/>
              </a:rPr>
            </a:br>
            <a:endParaRPr lang="de-DE" sz="1600" dirty="0" smtClean="0">
              <a:solidFill>
                <a:schemeClr val="tx1"/>
              </a:solidFill>
              <a:latin typeface="Info Display Offc Pro" panose="020B0504030101020102" pitchFamily="34" charset="0"/>
              <a:cs typeface="Info Display Offc Pro" panose="020B0504030101020102" pitchFamily="34" charset="0"/>
            </a:endParaRPr>
          </a:p>
          <a:p>
            <a:pPr marL="285750" indent="-285750" algn="l">
              <a:buFont typeface="Arial" panose="020B0604020202020204" pitchFamily="34" charset="0"/>
              <a:buChar char="•"/>
            </a:pPr>
            <a:r>
              <a:rPr lang="de-DE" sz="1600" dirty="0" smtClean="0">
                <a:solidFill>
                  <a:schemeClr val="tx1"/>
                </a:solidFill>
                <a:latin typeface="Info Display Offc Pro" panose="020B0504030101020102" pitchFamily="34" charset="0"/>
                <a:cs typeface="Info Display Offc Pro" panose="020B0504030101020102" pitchFamily="34" charset="0"/>
              </a:rPr>
              <a:t>Religionslehre und Sport können nicht gleichzeitig als Prüfungsfächer gewählt werden.</a:t>
            </a:r>
            <a:br>
              <a:rPr lang="de-DE" sz="1600" dirty="0" smtClean="0">
                <a:solidFill>
                  <a:schemeClr val="tx1"/>
                </a:solidFill>
                <a:latin typeface="Info Display Offc Pro" panose="020B0504030101020102" pitchFamily="34" charset="0"/>
                <a:cs typeface="Info Display Offc Pro" panose="020B0504030101020102" pitchFamily="34" charset="0"/>
              </a:rPr>
            </a:br>
            <a:endParaRPr lang="de-DE" sz="1600" dirty="0" smtClean="0">
              <a:solidFill>
                <a:schemeClr val="tx1"/>
              </a:solidFill>
              <a:latin typeface="Info Display Offc Pro" panose="020B0504030101020102" pitchFamily="34" charset="0"/>
              <a:cs typeface="Info Display Offc Pro" panose="020B0504030101020102" pitchFamily="34" charset="0"/>
            </a:endParaRPr>
          </a:p>
          <a:p>
            <a:pPr marL="285750" indent="-285750" algn="l">
              <a:buFont typeface="Arial" panose="020B0604020202020204" pitchFamily="34" charset="0"/>
              <a:buChar char="•"/>
            </a:pPr>
            <a:r>
              <a:rPr lang="de-DE" sz="1600" dirty="0" smtClean="0">
                <a:solidFill>
                  <a:schemeClr val="tx1"/>
                </a:solidFill>
                <a:latin typeface="Info Display Offc Pro" panose="020B0504030101020102" pitchFamily="34" charset="0"/>
                <a:cs typeface="Info Display Offc Pro" panose="020B0504030101020102" pitchFamily="34" charset="0"/>
              </a:rPr>
              <a:t>Sport als Abiturfach bedeutet Mathematik im Abitur. </a:t>
            </a:r>
            <a:endParaRPr lang="de-DE" sz="1600" dirty="0">
              <a:solidFill>
                <a:schemeClr val="tx1"/>
              </a:solidFill>
              <a:latin typeface="Info Display Offc Pro" panose="020B0504030101020102" pitchFamily="34" charset="0"/>
              <a:cs typeface="Info Display Offc Pro" panose="020B0504030101020102" pitchFamily="34" charset="0"/>
            </a:endParaRPr>
          </a:p>
        </p:txBody>
      </p:sp>
    </p:spTree>
    <p:extLst>
      <p:ext uri="{BB962C8B-B14F-4D97-AF65-F5344CB8AC3E}">
        <p14:creationId xmlns:p14="http://schemas.microsoft.com/office/powerpoint/2010/main" val="251230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500"/>
                                        <p:tgtEl>
                                          <p:spTgt spid="92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wipe(down)">
                                      <p:cBhvr>
                                        <p:cTn id="10" dur="500"/>
                                        <p:tgtEl>
                                          <p:spTgt spid="92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 calcmode="lin" valueType="num">
                                      <p:cBhvr additive="base">
                                        <p:cTn id="39"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 calcmode="lin" valueType="num">
                                      <p:cBhvr additive="base">
                                        <p:cTn id="45"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7">
                                            <p:txEl>
                                              <p:pRg st="7" end="7"/>
                                            </p:txEl>
                                          </p:spTgt>
                                        </p:tgtEl>
                                        <p:attrNameLst>
                                          <p:attrName>style.visibility</p:attrName>
                                        </p:attrNameLst>
                                      </p:cBhvr>
                                      <p:to>
                                        <p:strVal val="visible"/>
                                      </p:to>
                                    </p:set>
                                    <p:anim calcmode="lin" valueType="num">
                                      <p:cBhvr additive="base">
                                        <p:cTn id="51"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DA882536-A8B9-5B42-8F51-6D2D2D6DE747}"/>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5D22603C-F048-744C-B0BB-75688D6362E3}"/>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13316" name="Bild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6. Ausblick</a:t>
            </a:r>
            <a:endParaRPr lang="de-DE" altLang="de-DE" sz="2900" dirty="0">
              <a:latin typeface="Info Display Offc Pro Medium" panose="020B0604030101020102" pitchFamily="34" charset="0"/>
              <a:cs typeface="Info Display Offc Pro Medium" panose="020B0604030101020102" pitchFamily="34" charset="0"/>
            </a:endParaRPr>
          </a:p>
        </p:txBody>
      </p:sp>
      <p:sp>
        <p:nvSpPr>
          <p:cNvPr id="2" name="Rechteck 1"/>
          <p:cNvSpPr/>
          <p:nvPr/>
        </p:nvSpPr>
        <p:spPr>
          <a:xfrm>
            <a:off x="452487" y="1351508"/>
            <a:ext cx="8012783" cy="5170646"/>
          </a:xfrm>
          <a:prstGeom prst="rect">
            <a:avLst/>
          </a:prstGeom>
        </p:spPr>
        <p:txBody>
          <a:bodyPr wrap="square">
            <a:spAutoFit/>
          </a:bodyPr>
          <a:lstStyle/>
          <a:p>
            <a:pPr marL="0" indent="0">
              <a:buNone/>
            </a:pPr>
            <a:r>
              <a:rPr lang="de-DE" sz="2400" dirty="0">
                <a:latin typeface="Info Display Offc Pro" panose="020B0504030101020102" pitchFamily="34" charset="0"/>
                <a:cs typeface="Info Display Offc Pro" panose="020B0504030101020102" pitchFamily="34" charset="0"/>
              </a:rPr>
              <a:t>Die Oberstufe an der Gesamtschule Oelde</a:t>
            </a:r>
            <a:r>
              <a:rPr lang="de-DE" sz="2400" dirty="0" smtClean="0">
                <a:latin typeface="Info Display Offc Pro" panose="020B0504030101020102" pitchFamily="34" charset="0"/>
                <a:cs typeface="Info Display Offc Pro" panose="020B0504030101020102" pitchFamily="34" charset="0"/>
              </a:rPr>
              <a:t>:</a:t>
            </a:r>
            <a:br>
              <a:rPr lang="de-DE" sz="2400" dirty="0" smtClean="0">
                <a:latin typeface="Info Display Offc Pro" panose="020B0504030101020102" pitchFamily="34" charset="0"/>
                <a:cs typeface="Info Display Offc Pro" panose="020B0504030101020102" pitchFamily="34" charset="0"/>
              </a:rPr>
            </a:br>
            <a:endParaRPr lang="de-DE" sz="2400" dirty="0">
              <a:latin typeface="Info Display Offc Pro" panose="020B0504030101020102" pitchFamily="34" charset="0"/>
              <a:cs typeface="Info Display Offc Pro" panose="020B0504030101020102" pitchFamily="34" charset="0"/>
            </a:endParaRPr>
          </a:p>
          <a:p>
            <a:pPr>
              <a:lnSpc>
                <a:spcPct val="150000"/>
              </a:lnSpc>
              <a:buFont typeface="Wingdings" pitchFamily="2" charset="2"/>
              <a:buChar char="ü"/>
            </a:pPr>
            <a:r>
              <a:rPr lang="de-DE" sz="2400" dirty="0">
                <a:latin typeface="Info Display Offc Pro" panose="020B0504030101020102" pitchFamily="34" charset="0"/>
                <a:cs typeface="Info Display Offc Pro" panose="020B0504030101020102" pitchFamily="34" charset="0"/>
              </a:rPr>
              <a:t>Selbstständiges </a:t>
            </a:r>
            <a:r>
              <a:rPr lang="de-DE" sz="2400" dirty="0" smtClean="0">
                <a:latin typeface="Info Display Offc Pro" panose="020B0504030101020102" pitchFamily="34" charset="0"/>
                <a:cs typeface="Info Display Offc Pro" panose="020B0504030101020102" pitchFamily="34" charset="0"/>
              </a:rPr>
              <a:t>Arbeiten</a:t>
            </a:r>
            <a:endParaRPr lang="de-DE" sz="2400" dirty="0">
              <a:latin typeface="Info Display Offc Pro" panose="020B0504030101020102" pitchFamily="34" charset="0"/>
              <a:cs typeface="Info Display Offc Pro" panose="020B0504030101020102" pitchFamily="34" charset="0"/>
            </a:endParaRPr>
          </a:p>
          <a:p>
            <a:pPr>
              <a:lnSpc>
                <a:spcPct val="150000"/>
              </a:lnSpc>
              <a:buFont typeface="Wingdings" pitchFamily="2" charset="2"/>
              <a:buChar char="ü"/>
            </a:pPr>
            <a:r>
              <a:rPr lang="de-DE" sz="2400" dirty="0">
                <a:latin typeface="Info Display Offc Pro" panose="020B0504030101020102" pitchFamily="34" charset="0"/>
                <a:cs typeface="Info Display Offc Pro" panose="020B0504030101020102" pitchFamily="34" charset="0"/>
              </a:rPr>
              <a:t>Stärkung des Sozialen Miteinanders</a:t>
            </a:r>
          </a:p>
          <a:p>
            <a:pPr>
              <a:lnSpc>
                <a:spcPct val="150000"/>
              </a:lnSpc>
              <a:buFont typeface="Wingdings" pitchFamily="2" charset="2"/>
              <a:buChar char="ü"/>
            </a:pPr>
            <a:r>
              <a:rPr lang="de-DE" sz="2400" dirty="0">
                <a:latin typeface="Info Display Offc Pro" panose="020B0504030101020102" pitchFamily="34" charset="0"/>
                <a:cs typeface="Info Display Offc Pro" panose="020B0504030101020102" pitchFamily="34" charset="0"/>
              </a:rPr>
              <a:t>Sport im Abiturbereich</a:t>
            </a:r>
          </a:p>
          <a:p>
            <a:pPr>
              <a:lnSpc>
                <a:spcPct val="150000"/>
              </a:lnSpc>
              <a:buFont typeface="Wingdings" pitchFamily="2" charset="2"/>
              <a:buChar char="ü"/>
            </a:pPr>
            <a:r>
              <a:rPr lang="de-DE" sz="2400" dirty="0">
                <a:latin typeface="Info Display Offc Pro" panose="020B0504030101020102" pitchFamily="34" charset="0"/>
                <a:cs typeface="Info Display Offc Pro" panose="020B0504030101020102" pitchFamily="34" charset="0"/>
              </a:rPr>
              <a:t>Technikzentrum</a:t>
            </a:r>
          </a:p>
          <a:p>
            <a:pPr>
              <a:lnSpc>
                <a:spcPct val="150000"/>
              </a:lnSpc>
              <a:buFont typeface="Wingdings" pitchFamily="2" charset="2"/>
              <a:buChar char="ü"/>
            </a:pPr>
            <a:r>
              <a:rPr lang="de-DE" sz="2400" dirty="0">
                <a:latin typeface="Info Display Offc Pro" panose="020B0504030101020102" pitchFamily="34" charset="0"/>
                <a:cs typeface="Info Display Offc Pro" panose="020B0504030101020102" pitchFamily="34" charset="0"/>
              </a:rPr>
              <a:t>Förderung der Digitalisierung</a:t>
            </a:r>
          </a:p>
          <a:p>
            <a:pPr>
              <a:lnSpc>
                <a:spcPct val="150000"/>
              </a:lnSpc>
              <a:buFont typeface="Wingdings" pitchFamily="2" charset="2"/>
              <a:buChar char="ü"/>
            </a:pPr>
            <a:r>
              <a:rPr lang="de-DE" sz="2400" dirty="0">
                <a:latin typeface="Info Display Offc Pro" panose="020B0504030101020102" pitchFamily="34" charset="0"/>
                <a:cs typeface="Info Display Offc Pro" panose="020B0504030101020102" pitchFamily="34" charset="0"/>
              </a:rPr>
              <a:t>Individuelle Beratung</a:t>
            </a:r>
          </a:p>
          <a:p>
            <a:pPr>
              <a:lnSpc>
                <a:spcPct val="150000"/>
              </a:lnSpc>
              <a:buFont typeface="Wingdings" pitchFamily="2" charset="2"/>
              <a:buChar char="ü"/>
            </a:pPr>
            <a:r>
              <a:rPr lang="de-DE" sz="2400" dirty="0">
                <a:latin typeface="Info Display Offc Pro" panose="020B0504030101020102" pitchFamily="34" charset="0"/>
                <a:cs typeface="Info Display Offc Pro" panose="020B0504030101020102" pitchFamily="34" charset="0"/>
              </a:rPr>
              <a:t>Kenntnis des Systems und der Personen „Gesamtschule Oelde“</a:t>
            </a:r>
          </a:p>
          <a:p>
            <a:pPr eaLnBrk="1" hangingPunct="1">
              <a:lnSpc>
                <a:spcPts val="3600"/>
              </a:lnSpc>
            </a:pPr>
            <a:endParaRPr lang="de-DE" altLang="de-DE" sz="2400" b="1" dirty="0" smtClean="0">
              <a:latin typeface="Info Display Offc Pro" panose="020B0504030101020102" pitchFamily="34" charset="0"/>
              <a:cs typeface="Info Display Offc Pro" panose="020B0504030101020102"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wipe(down)">
                                      <p:cBhvr>
                                        <p:cTn id="7" dur="500"/>
                                        <p:tgtEl>
                                          <p:spTgt spid="13320"/>
                                        </p:tgtEl>
                                      </p:cBhvr>
                                    </p:animEffect>
                                  </p:childTnLst>
                                </p:cTn>
                              </p:par>
                              <p:par>
                                <p:cTn id="8" presetID="22" presetClass="entr" presetSubtype="4"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wipe(down)">
                                      <p:cBhvr>
                                        <p:cTn id="10" dur="500"/>
                                        <p:tgtEl>
                                          <p:spTgt spid="133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additive="base">
                                        <p:cTn id="2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additive="base">
                                        <p:cTn id="2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 calcmode="lin" valueType="num">
                                      <p:cBhvr additive="base">
                                        <p:cTn id="3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additive="base">
                                        <p:cTn id="3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 calcmode="lin" valueType="num">
                                      <p:cBhvr additive="base">
                                        <p:cTn id="4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anim calcmode="lin" valueType="num">
                                      <p:cBhvr additive="base">
                                        <p:cTn id="51"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2">
                                            <p:txEl>
                                              <p:pRg st="7" end="7"/>
                                            </p:txEl>
                                          </p:spTgt>
                                        </p:tgtEl>
                                        <p:attrNameLst>
                                          <p:attrName>style.visibility</p:attrName>
                                        </p:attrNameLst>
                                      </p:cBhvr>
                                      <p:to>
                                        <p:strVal val="visible"/>
                                      </p:to>
                                    </p:set>
                                    <p:anim calcmode="lin" valueType="num">
                                      <p:cBhvr additive="base">
                                        <p:cTn id="57"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DA882536-A8B9-5B42-8F51-6D2D2D6DE747}"/>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5D22603C-F048-744C-B0BB-75688D6362E3}"/>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13316" name="Bild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6. Ausblick</a:t>
            </a:r>
            <a:endParaRPr lang="de-DE" altLang="de-DE" sz="2900" dirty="0">
              <a:latin typeface="Info Display Offc Pro Medium" panose="020B0604030101020102" pitchFamily="34" charset="0"/>
              <a:cs typeface="Info Display Offc Pro Medium" panose="020B0604030101020102" pitchFamily="34" charset="0"/>
            </a:endParaRPr>
          </a:p>
        </p:txBody>
      </p:sp>
      <p:sp>
        <p:nvSpPr>
          <p:cNvPr id="2" name="Rechteck 1"/>
          <p:cNvSpPr/>
          <p:nvPr/>
        </p:nvSpPr>
        <p:spPr>
          <a:xfrm>
            <a:off x="452487" y="1351508"/>
            <a:ext cx="8012783" cy="4431983"/>
          </a:xfrm>
          <a:prstGeom prst="rect">
            <a:avLst/>
          </a:prstGeom>
        </p:spPr>
        <p:txBody>
          <a:bodyPr wrap="square">
            <a:spAutoFit/>
          </a:bodyPr>
          <a:lstStyle/>
          <a:p>
            <a:pPr marL="342900" indent="-342900">
              <a:buFont typeface="Arial" panose="020B0604020202020204" pitchFamily="34" charset="0"/>
              <a:buChar char="•"/>
            </a:pPr>
            <a:r>
              <a:rPr lang="de-DE" sz="2400" dirty="0">
                <a:latin typeface="Info Display Offc Pro" panose="020B0504030101020102" pitchFamily="34" charset="0"/>
                <a:cs typeface="Info Display Offc Pro" panose="020B0504030101020102" pitchFamily="34" charset="0"/>
              </a:rPr>
              <a:t>Individuelle Beratung der Schülerinnen und Schüler ab Dezember 2018 </a:t>
            </a:r>
            <a:r>
              <a:rPr lang="de-DE" sz="2400" dirty="0">
                <a:latin typeface="Info Display Offc Pro" panose="020B0504030101020102" pitchFamily="34" charset="0"/>
                <a:cs typeface="Info Display Offc Pro" panose="020B0504030101020102" pitchFamily="34" charset="0"/>
                <a:sym typeface="Wingdings" panose="05000000000000000000" pitchFamily="2" charset="2"/>
              </a:rPr>
              <a:t> </a:t>
            </a:r>
            <a:r>
              <a:rPr lang="de-DE" sz="2400" dirty="0" smtClean="0">
                <a:latin typeface="Info Display Offc Pro" panose="020B0504030101020102" pitchFamily="34" charset="0"/>
                <a:cs typeface="Info Display Offc Pro" panose="020B0504030101020102" pitchFamily="34" charset="0"/>
                <a:sym typeface="Wingdings" panose="05000000000000000000" pitchFamily="2" charset="2"/>
              </a:rPr>
              <a:t>Probewahlen</a:t>
            </a:r>
            <a:br>
              <a:rPr lang="de-DE" sz="2400" dirty="0" smtClean="0">
                <a:latin typeface="Info Display Offc Pro" panose="020B0504030101020102" pitchFamily="34" charset="0"/>
                <a:cs typeface="Info Display Offc Pro" panose="020B0504030101020102" pitchFamily="34" charset="0"/>
                <a:sym typeface="Wingdings" panose="05000000000000000000" pitchFamily="2" charset="2"/>
              </a:rPr>
            </a:br>
            <a:endParaRPr lang="de-DE" sz="2400" dirty="0">
              <a:latin typeface="Info Display Offc Pro" panose="020B0504030101020102" pitchFamily="34" charset="0"/>
              <a:cs typeface="Info Display Offc Pro" panose="020B0504030101020102" pitchFamily="34" charset="0"/>
            </a:endParaRPr>
          </a:p>
          <a:p>
            <a:pPr marL="342900" indent="-342900">
              <a:lnSpc>
                <a:spcPct val="150000"/>
              </a:lnSpc>
              <a:buFont typeface="Arial" panose="020B0604020202020204" pitchFamily="34" charset="0"/>
              <a:buChar char="•"/>
            </a:pPr>
            <a:r>
              <a:rPr lang="de-DE" sz="2400" dirty="0">
                <a:latin typeface="Info Display Offc Pro" panose="020B0504030101020102" pitchFamily="34" charset="0"/>
                <a:cs typeface="Info Display Offc Pro" panose="020B0504030101020102" pitchFamily="34" charset="0"/>
              </a:rPr>
              <a:t>Anmeldeformular mit dem </a:t>
            </a:r>
            <a:r>
              <a:rPr lang="de-DE" sz="2400" dirty="0" smtClean="0">
                <a:latin typeface="Info Display Offc Pro" panose="020B0504030101020102" pitchFamily="34" charset="0"/>
                <a:cs typeface="Info Display Offc Pro" panose="020B0504030101020102" pitchFamily="34" charset="0"/>
              </a:rPr>
              <a:t>Halbjahreszeugnis</a:t>
            </a:r>
            <a:br>
              <a:rPr lang="de-DE" sz="2400" dirty="0" smtClean="0">
                <a:latin typeface="Info Display Offc Pro" panose="020B0504030101020102" pitchFamily="34" charset="0"/>
                <a:cs typeface="Info Display Offc Pro" panose="020B0504030101020102" pitchFamily="34" charset="0"/>
              </a:rPr>
            </a:br>
            <a:endParaRPr lang="de-DE" sz="2400" dirty="0">
              <a:latin typeface="Info Display Offc Pro" panose="020B0504030101020102" pitchFamily="34" charset="0"/>
              <a:cs typeface="Info Display Offc Pro" panose="020B0504030101020102" pitchFamily="34" charset="0"/>
            </a:endParaRPr>
          </a:p>
          <a:p>
            <a:pPr marL="342900" indent="-342900">
              <a:buFont typeface="Arial" panose="020B0604020202020204" pitchFamily="34" charset="0"/>
              <a:buChar char="•"/>
            </a:pPr>
            <a:r>
              <a:rPr lang="de-DE" sz="2400" dirty="0">
                <a:latin typeface="Info Display Offc Pro" panose="020B0504030101020102" pitchFamily="34" charset="0"/>
                <a:cs typeface="Info Display Offc Pro" panose="020B0504030101020102" pitchFamily="34" charset="0"/>
              </a:rPr>
              <a:t>Möglichkeit zur Information am „Tag der offenen Tür“ (19.01.2019</a:t>
            </a:r>
            <a:r>
              <a:rPr lang="de-DE" sz="2400" dirty="0" smtClean="0">
                <a:latin typeface="Info Display Offc Pro" panose="020B0504030101020102" pitchFamily="34" charset="0"/>
                <a:cs typeface="Info Display Offc Pro" panose="020B0504030101020102" pitchFamily="34" charset="0"/>
              </a:rPr>
              <a:t>)</a:t>
            </a:r>
            <a:br>
              <a:rPr lang="de-DE" sz="2400" dirty="0" smtClean="0">
                <a:latin typeface="Info Display Offc Pro" panose="020B0504030101020102" pitchFamily="34" charset="0"/>
                <a:cs typeface="Info Display Offc Pro" panose="020B0504030101020102" pitchFamily="34" charset="0"/>
              </a:rPr>
            </a:br>
            <a:endParaRPr lang="de-DE" sz="2400" dirty="0">
              <a:latin typeface="Info Display Offc Pro" panose="020B0504030101020102" pitchFamily="34" charset="0"/>
              <a:cs typeface="Info Display Offc Pro" panose="020B0504030101020102" pitchFamily="34" charset="0"/>
            </a:endParaRPr>
          </a:p>
          <a:p>
            <a:pPr marL="342900" indent="-342900">
              <a:lnSpc>
                <a:spcPct val="150000"/>
              </a:lnSpc>
              <a:buFont typeface="Arial" panose="020B0604020202020204" pitchFamily="34" charset="0"/>
              <a:buChar char="•"/>
            </a:pPr>
            <a:r>
              <a:rPr lang="de-DE" sz="2400" dirty="0">
                <a:latin typeface="Info Display Offc Pro" panose="020B0504030101020102" pitchFamily="34" charset="0"/>
                <a:cs typeface="Info Display Offc Pro" panose="020B0504030101020102" pitchFamily="34" charset="0"/>
              </a:rPr>
              <a:t>Nächster Informationsabend: Februar 2019</a:t>
            </a:r>
          </a:p>
          <a:p>
            <a:pPr eaLnBrk="1" hangingPunct="1">
              <a:lnSpc>
                <a:spcPts val="3600"/>
              </a:lnSpc>
            </a:pPr>
            <a:endParaRPr lang="de-DE" altLang="de-DE" sz="2400" b="1" dirty="0" smtClean="0">
              <a:latin typeface="Info Display Offc Pro" panose="020B0504030101020102" pitchFamily="34" charset="0"/>
              <a:cs typeface="Info Display Offc Pro" panose="020B0504030101020102" pitchFamily="34" charset="0"/>
            </a:endParaRPr>
          </a:p>
        </p:txBody>
      </p:sp>
    </p:spTree>
    <p:extLst>
      <p:ext uri="{BB962C8B-B14F-4D97-AF65-F5344CB8AC3E}">
        <p14:creationId xmlns:p14="http://schemas.microsoft.com/office/powerpoint/2010/main" val="164139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wipe(down)">
                                      <p:cBhvr>
                                        <p:cTn id="7" dur="500"/>
                                        <p:tgtEl>
                                          <p:spTgt spid="13320"/>
                                        </p:tgtEl>
                                      </p:cBhvr>
                                    </p:animEffect>
                                  </p:childTnLst>
                                </p:cTn>
                              </p:par>
                              <p:par>
                                <p:cTn id="8" presetID="22" presetClass="entr" presetSubtype="4"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wipe(down)">
                                      <p:cBhvr>
                                        <p:cTn id="10" dur="500"/>
                                        <p:tgtEl>
                                          <p:spTgt spid="133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additive="base">
                                        <p:cTn id="2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additive="base">
                                        <p:cTn id="2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 calcmode="lin" valueType="num">
                                      <p:cBhvr additive="base">
                                        <p:cTn id="3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9F9D1D92-2C2C-BC42-86BC-23A874F94397}"/>
              </a:ext>
            </a:extLst>
          </p:cNvPr>
          <p:cNvSpPr/>
          <p:nvPr/>
        </p:nvSpPr>
        <p:spPr>
          <a:xfrm>
            <a:off x="0" y="3247696"/>
            <a:ext cx="9144000" cy="361030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25603" name="Bild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4680" y="533400"/>
            <a:ext cx="71501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Untertitel 2"/>
          <p:cNvSpPr>
            <a:spLocks noGrp="1"/>
          </p:cNvSpPr>
          <p:nvPr>
            <p:ph type="subTitle" idx="1"/>
          </p:nvPr>
        </p:nvSpPr>
        <p:spPr bwMode="auto">
          <a:xfrm>
            <a:off x="419100" y="3140371"/>
            <a:ext cx="8305800" cy="3273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algn="l" eaLnBrk="1" hangingPunct="1">
              <a:lnSpc>
                <a:spcPts val="2000"/>
              </a:lnSpc>
              <a:spcBef>
                <a:spcPts val="600"/>
              </a:spcBef>
            </a:pPr>
            <a:endParaRPr lang="de-DE" altLang="de-DE" sz="3600" dirty="0">
              <a:solidFill>
                <a:schemeClr val="tx1"/>
              </a:solidFill>
              <a:latin typeface="Info Display Offc Pro Medium" panose="020B0604030101020102" pitchFamily="34" charset="0"/>
              <a:cs typeface="Info Display Offc Pro Medium" panose="020B0604030101020102" pitchFamily="34" charset="0"/>
            </a:endParaRPr>
          </a:p>
          <a:p>
            <a:pPr algn="l" eaLnBrk="1" hangingPunct="1">
              <a:lnSpc>
                <a:spcPts val="2000"/>
              </a:lnSpc>
              <a:spcBef>
                <a:spcPts val="600"/>
              </a:spcBef>
            </a:pPr>
            <a:endParaRPr lang="de-DE" altLang="de-DE" sz="3600" dirty="0" smtClean="0">
              <a:solidFill>
                <a:schemeClr val="tx1"/>
              </a:solidFill>
              <a:latin typeface="Info Display Offc Pro Medium" panose="020B0604030101020102" pitchFamily="34" charset="0"/>
              <a:cs typeface="Info Display Offc Pro Medium" panose="020B0604030101020102" pitchFamily="34" charset="0"/>
            </a:endParaRPr>
          </a:p>
          <a:p>
            <a:pPr algn="l" eaLnBrk="1" hangingPunct="1">
              <a:lnSpc>
                <a:spcPts val="2000"/>
              </a:lnSpc>
              <a:spcBef>
                <a:spcPts val="600"/>
              </a:spcBef>
            </a:pPr>
            <a:r>
              <a:rPr lang="de-DE" altLang="de-DE" sz="3600" dirty="0" smtClean="0">
                <a:solidFill>
                  <a:schemeClr val="tx1"/>
                </a:solidFill>
                <a:latin typeface="Info Display Offc Pro Medium" panose="020B0604030101020102" pitchFamily="34" charset="0"/>
                <a:cs typeface="Info Display Offc Pro Medium" panose="020B0604030101020102" pitchFamily="34" charset="0"/>
              </a:rPr>
              <a:t>Noch Fragen?</a:t>
            </a:r>
          </a:p>
          <a:p>
            <a:pPr algn="l" eaLnBrk="1" hangingPunct="1">
              <a:lnSpc>
                <a:spcPts val="2000"/>
              </a:lnSpc>
              <a:spcBef>
                <a:spcPts val="600"/>
              </a:spcBef>
            </a:pPr>
            <a:endParaRPr lang="de-DE" altLang="de-DE" sz="3600" dirty="0" smtClean="0">
              <a:solidFill>
                <a:schemeClr val="tx1"/>
              </a:solidFill>
              <a:latin typeface="Info Display Offc Pro Medium" panose="020B0604030101020102" pitchFamily="34" charset="0"/>
              <a:cs typeface="Info Display Offc Pro Medium" panose="020B0604030101020102" pitchFamily="34" charset="0"/>
            </a:endParaRPr>
          </a:p>
          <a:p>
            <a:pPr algn="l" eaLnBrk="1" hangingPunct="1">
              <a:lnSpc>
                <a:spcPts val="2000"/>
              </a:lnSpc>
              <a:spcBef>
                <a:spcPts val="600"/>
              </a:spcBef>
            </a:pPr>
            <a:r>
              <a:rPr lang="de-DE" altLang="de-DE" sz="2800" dirty="0">
                <a:latin typeface="Info Display Offc Pro" panose="020B0504030101020102" pitchFamily="34" charset="0"/>
                <a:cs typeface="Info Display Offc Pro" panose="020B0504030101020102" pitchFamily="34" charset="0"/>
                <a:hlinkClick r:id="rId3"/>
              </a:rPr>
              <a:t>m.juette@ge-oelde.de</a:t>
            </a:r>
            <a:endParaRPr lang="de-DE" altLang="de-DE" sz="2800" dirty="0">
              <a:latin typeface="Info Display Offc Pro" panose="020B0504030101020102" pitchFamily="34" charset="0"/>
              <a:cs typeface="Info Display Offc Pro" panose="020B0504030101020102" pitchFamily="34" charset="0"/>
            </a:endParaRPr>
          </a:p>
          <a:p>
            <a:pPr algn="l" eaLnBrk="1" hangingPunct="1">
              <a:lnSpc>
                <a:spcPts val="2000"/>
              </a:lnSpc>
              <a:spcBef>
                <a:spcPts val="600"/>
              </a:spcBef>
            </a:pPr>
            <a:endParaRPr lang="de-DE" altLang="de-DE" sz="3600" dirty="0" smtClean="0">
              <a:solidFill>
                <a:schemeClr val="tx1"/>
              </a:solidFill>
              <a:latin typeface="Info Display Offc Pro Medium" panose="020B0604030101020102" pitchFamily="34" charset="0"/>
              <a:cs typeface="Info Display Offc Pro Medium" panose="020B0604030101020102" pitchFamily="34" charset="0"/>
            </a:endParaRPr>
          </a:p>
          <a:p>
            <a:pPr algn="l" eaLnBrk="1" hangingPunct="1">
              <a:lnSpc>
                <a:spcPts val="2000"/>
              </a:lnSpc>
              <a:spcBef>
                <a:spcPts val="600"/>
              </a:spcBef>
            </a:pPr>
            <a:endParaRPr lang="de-DE" altLang="de-DE" sz="2900" dirty="0" smtClean="0">
              <a:solidFill>
                <a:schemeClr val="tx1"/>
              </a:solidFill>
              <a:latin typeface="Info Display Offc Pro Medium" panose="020B0604030101020102" pitchFamily="34" charset="0"/>
              <a:ea typeface="Geneva" pitchFamily="10" charset="-128"/>
              <a:cs typeface="Info Display Offc Pro Medium" panose="020B0604030101020102" pitchFamily="34" charset="0"/>
            </a:endParaRPr>
          </a:p>
          <a:p>
            <a:pPr algn="l" eaLnBrk="1" hangingPunct="1">
              <a:lnSpc>
                <a:spcPts val="2000"/>
              </a:lnSpc>
              <a:spcBef>
                <a:spcPts val="600"/>
              </a:spcBef>
            </a:pPr>
            <a:endParaRPr lang="de-DE" altLang="de-DE" sz="2900" dirty="0">
              <a:solidFill>
                <a:schemeClr val="tx1"/>
              </a:solidFill>
              <a:latin typeface="Info Display Offc Pro Medium" panose="020B0604030101020102" pitchFamily="34" charset="0"/>
              <a:ea typeface="Geneva" pitchFamily="10" charset="-128"/>
              <a:cs typeface="Info Display Offc Pro Medium" panose="020B0604030101020102" pitchFamily="34" charset="0"/>
            </a:endParaRPr>
          </a:p>
          <a:p>
            <a:pPr algn="l" eaLnBrk="1" hangingPunct="1">
              <a:lnSpc>
                <a:spcPts val="2000"/>
              </a:lnSpc>
              <a:spcBef>
                <a:spcPts val="600"/>
              </a:spcBef>
            </a:pPr>
            <a:endParaRPr lang="de-DE" altLang="de-DE" sz="2900" dirty="0" smtClean="0">
              <a:solidFill>
                <a:schemeClr val="tx1"/>
              </a:solidFill>
              <a:latin typeface="Info Display Offc Pro Medium" panose="020B0604030101020102" pitchFamily="34" charset="0"/>
              <a:ea typeface="Geneva" pitchFamily="10" charset="-128"/>
              <a:cs typeface="Info Display Offc Pro Medium" panose="020B0604030101020102" pitchFamily="34" charset="0"/>
            </a:endParaRPr>
          </a:p>
          <a:p>
            <a:pPr algn="l" eaLnBrk="1" hangingPunct="1">
              <a:lnSpc>
                <a:spcPts val="2000"/>
              </a:lnSpc>
              <a:spcBef>
                <a:spcPct val="0"/>
              </a:spcBef>
            </a:pPr>
            <a:endParaRPr lang="de-DE" altLang="de-DE" sz="2900" dirty="0">
              <a:solidFill>
                <a:schemeClr val="tx1"/>
              </a:solidFill>
              <a:latin typeface="Info Display Offc Pro Medium" panose="020B0604030101020102" pitchFamily="34" charset="0"/>
              <a:ea typeface="Geneva" pitchFamily="10" charset="-128"/>
              <a:cs typeface="Info Display Offc Pro Medium" panose="020B0604030101020102" pitchFamily="34" charset="0"/>
            </a:endParaRPr>
          </a:p>
          <a:p>
            <a:pPr algn="l" eaLnBrk="1" hangingPunct="1">
              <a:lnSpc>
                <a:spcPts val="2000"/>
              </a:lnSpc>
              <a:spcBef>
                <a:spcPct val="0"/>
              </a:spcBef>
            </a:pPr>
            <a:r>
              <a:rPr lang="de-DE" altLang="de-DE" sz="2900" dirty="0" smtClean="0">
                <a:solidFill>
                  <a:schemeClr val="tx1"/>
                </a:solidFill>
                <a:latin typeface="Info Display Offc Pro Medium" panose="020B0604030101020102" pitchFamily="34" charset="0"/>
                <a:ea typeface="Geneva" pitchFamily="10" charset="-128"/>
                <a:cs typeface="Info Display Offc Pro Medium" panose="020B0604030101020102" pitchFamily="34" charset="0"/>
              </a:rPr>
              <a:t>Vielen Dank für Ihre Aufmerksamkeit!</a:t>
            </a:r>
          </a:p>
        </p:txBody>
      </p:sp>
      <p:sp>
        <p:nvSpPr>
          <p:cNvPr id="2" name="Textfeld 1"/>
          <p:cNvSpPr txBox="1"/>
          <p:nvPr/>
        </p:nvSpPr>
        <p:spPr>
          <a:xfrm>
            <a:off x="6079743" y="3589314"/>
            <a:ext cx="3794234" cy="2144177"/>
          </a:xfrm>
          <a:prstGeom prst="rect">
            <a:avLst/>
          </a:prstGeom>
          <a:noFill/>
        </p:spPr>
        <p:txBody>
          <a:bodyPr wrap="square" rtlCol="0">
            <a:spAutoFit/>
          </a:bodyPr>
          <a:lstStyle/>
          <a:p>
            <a:pPr eaLnBrk="1" hangingPunct="1">
              <a:lnSpc>
                <a:spcPts val="2000"/>
              </a:lnSpc>
              <a:spcBef>
                <a:spcPts val="600"/>
              </a:spcBef>
            </a:pPr>
            <a:r>
              <a:rPr lang="de-DE" b="1" dirty="0" smtClean="0"/>
              <a:t>Standort </a:t>
            </a:r>
            <a:r>
              <a:rPr lang="de-DE" b="1" dirty="0"/>
              <a:t>1 (Klassen 5-7)</a:t>
            </a:r>
            <a:br>
              <a:rPr lang="de-DE" b="1" dirty="0"/>
            </a:br>
            <a:r>
              <a:rPr lang="de-DE" b="1" dirty="0" err="1"/>
              <a:t>Düdingsweg</a:t>
            </a:r>
            <a:r>
              <a:rPr lang="de-DE" b="1" dirty="0"/>
              <a:t> 9</a:t>
            </a:r>
            <a:br>
              <a:rPr lang="de-DE" b="1" dirty="0"/>
            </a:br>
            <a:r>
              <a:rPr lang="de-DE" b="1" dirty="0"/>
              <a:t>Standort 2 (Klassen 8-13)</a:t>
            </a:r>
            <a:br>
              <a:rPr lang="de-DE" b="1" dirty="0"/>
            </a:br>
            <a:r>
              <a:rPr lang="de-DE" b="1" dirty="0"/>
              <a:t>Hauptstandort</a:t>
            </a:r>
            <a:br>
              <a:rPr lang="de-DE" b="1" dirty="0"/>
            </a:br>
            <a:r>
              <a:rPr lang="de-DE" b="1" dirty="0" err="1"/>
              <a:t>Bultstr</a:t>
            </a:r>
            <a:r>
              <a:rPr lang="de-DE" b="1" dirty="0"/>
              <a:t>. 20</a:t>
            </a:r>
            <a:br>
              <a:rPr lang="de-DE" b="1" dirty="0"/>
            </a:br>
            <a:r>
              <a:rPr lang="de-DE" b="1" dirty="0"/>
              <a:t>59302 Oelde</a:t>
            </a:r>
            <a:br>
              <a:rPr lang="de-DE" b="1" dirty="0"/>
            </a:br>
            <a:r>
              <a:rPr lang="de-DE" b="1" dirty="0"/>
              <a:t>Telefon: 02522/72-710</a:t>
            </a:r>
            <a:br>
              <a:rPr lang="de-DE" b="1" dirty="0"/>
            </a:br>
            <a:r>
              <a:rPr lang="de-DE" b="1" dirty="0"/>
              <a:t>Fax.: 02522/72-719</a:t>
            </a:r>
            <a:endParaRPr lang="de-DE" altLang="de-DE" b="1" dirty="0">
              <a:latin typeface="Info Display Offc Pro" panose="020B0504030101020102" pitchFamily="34" charset="0"/>
              <a:cs typeface="Info Display Offc Pro" panose="020B0504030101020102"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wheel(1)">
                                      <p:cBhvr>
                                        <p:cTn id="7"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46AD12C-67E0-CD4D-835C-E82DA7E08264}"/>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5E93C50B-21BE-B442-B645-5A5F3F2BCFA0}"/>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6148"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Untertitel 2"/>
          <p:cNvSpPr txBox="1">
            <a:spLocks/>
          </p:cNvSpPr>
          <p:nvPr/>
        </p:nvSpPr>
        <p:spPr bwMode="auto">
          <a:xfrm>
            <a:off x="576263" y="1439863"/>
            <a:ext cx="8459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358775" defTabSz="360363">
              <a:defRPr>
                <a:solidFill>
                  <a:schemeClr val="tx1"/>
                </a:solidFill>
                <a:latin typeface="Arial" panose="020B0604020202020204" pitchFamily="34" charset="0"/>
                <a:ea typeface="Geneva" pitchFamily="10" charset="-128"/>
              </a:defRPr>
            </a:lvl1pPr>
            <a:lvl2pPr marL="37931725" indent="-37474525" defTabSz="360363">
              <a:defRPr>
                <a:solidFill>
                  <a:schemeClr val="tx1"/>
                </a:solidFill>
                <a:latin typeface="Arial" panose="020B0604020202020204" pitchFamily="34" charset="0"/>
                <a:ea typeface="Geneva" pitchFamily="10" charset="-128"/>
              </a:defRPr>
            </a:lvl2pPr>
            <a:lvl3pPr marL="1143000" indent="-228600" defTabSz="360363">
              <a:defRPr>
                <a:solidFill>
                  <a:schemeClr val="tx1"/>
                </a:solidFill>
                <a:latin typeface="Arial" panose="020B0604020202020204" pitchFamily="34" charset="0"/>
                <a:ea typeface="Geneva" pitchFamily="10" charset="-128"/>
              </a:defRPr>
            </a:lvl3pPr>
            <a:lvl4pPr marL="1600200" indent="-228600" defTabSz="360363">
              <a:defRPr>
                <a:solidFill>
                  <a:schemeClr val="tx1"/>
                </a:solidFill>
                <a:latin typeface="Arial" panose="020B0604020202020204" pitchFamily="34" charset="0"/>
                <a:ea typeface="Geneva" pitchFamily="10" charset="-128"/>
              </a:defRPr>
            </a:lvl4pPr>
            <a:lvl5pPr marL="2057400" indent="-228600" defTabSz="360363">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9pPr>
          </a:lstStyle>
          <a:p>
            <a:pPr eaLnBrk="1" hangingPunct="1">
              <a:lnSpc>
                <a:spcPts val="3600"/>
              </a:lnSpc>
              <a:buFont typeface="Arial" panose="020B0604020202020204" pitchFamily="34" charset="0"/>
              <a:buNone/>
            </a:pPr>
            <a:endParaRPr lang="de-DE" altLang="de-DE" sz="2900">
              <a:latin typeface="Info-Normal" pitchFamily="10" charset="0"/>
            </a:endParaRPr>
          </a:p>
        </p:txBody>
      </p:sp>
      <p:sp>
        <p:nvSpPr>
          <p:cNvPr id="18" name="Untertitel 2"/>
          <p:cNvSpPr txBox="1">
            <a:spLocks noChangeArrowheads="1"/>
          </p:cNvSpPr>
          <p:nvPr/>
        </p:nvSpPr>
        <p:spPr bwMode="auto">
          <a:xfrm>
            <a:off x="576263" y="1438275"/>
            <a:ext cx="8459787"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55575" indent="-514350" defTabSz="360363">
              <a:defRPr>
                <a:solidFill>
                  <a:schemeClr val="tx1"/>
                </a:solidFill>
                <a:latin typeface="Arial" panose="020B0604020202020204" pitchFamily="34" charset="0"/>
                <a:ea typeface="Geneva" pitchFamily="10" charset="-128"/>
              </a:defRPr>
            </a:lvl1pPr>
            <a:lvl2pPr marL="37931725" indent="-37474525" defTabSz="360363">
              <a:defRPr>
                <a:solidFill>
                  <a:schemeClr val="tx1"/>
                </a:solidFill>
                <a:latin typeface="Arial" panose="020B0604020202020204" pitchFamily="34" charset="0"/>
                <a:ea typeface="Geneva" pitchFamily="10" charset="-128"/>
              </a:defRPr>
            </a:lvl2pPr>
            <a:lvl3pPr marL="1143000" indent="-228600" defTabSz="360363">
              <a:defRPr>
                <a:solidFill>
                  <a:schemeClr val="tx1"/>
                </a:solidFill>
                <a:latin typeface="Arial" panose="020B0604020202020204" pitchFamily="34" charset="0"/>
                <a:ea typeface="Geneva" pitchFamily="10" charset="-128"/>
              </a:defRPr>
            </a:lvl3pPr>
            <a:lvl4pPr marL="1600200" indent="-228600" defTabSz="360363">
              <a:defRPr>
                <a:solidFill>
                  <a:schemeClr val="tx1"/>
                </a:solidFill>
                <a:latin typeface="Arial" panose="020B0604020202020204" pitchFamily="34" charset="0"/>
                <a:ea typeface="Geneva" pitchFamily="10" charset="-128"/>
              </a:defRPr>
            </a:lvl4pPr>
            <a:lvl5pPr marL="2057400" indent="-228600" defTabSz="360363">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1600" b="1" dirty="0" smtClean="0">
                <a:latin typeface="Info Display Offc Pro" panose="020B0504030101020102" pitchFamily="34" charset="0"/>
                <a:cs typeface="Info Display Offc Pro" panose="020B0504030101020102" pitchFamily="34" charset="0"/>
              </a:rPr>
              <a:t> </a:t>
            </a:r>
            <a:endParaRPr lang="de-DE" altLang="de-DE" sz="2900" b="1" dirty="0" smtClean="0">
              <a:latin typeface="Info Display Offc Pro" panose="020B0504030101020102" pitchFamily="34" charset="0"/>
              <a:cs typeface="Info Display Offc Pro" panose="020B0504030101020102" pitchFamily="34" charset="0"/>
            </a:endParaRPr>
          </a:p>
          <a:p>
            <a:pPr marL="358775" indent="-358775">
              <a:buFont typeface="Arial" panose="020B0604020202020204" pitchFamily="34" charset="0"/>
              <a:buChar char="•"/>
            </a:pPr>
            <a:r>
              <a:rPr lang="de-DE" sz="2800" dirty="0">
                <a:latin typeface="Info Display Offc Pro" panose="020B0504030101020102" pitchFamily="34" charset="0"/>
                <a:cs typeface="Info Display Offc Pro" panose="020B0504030101020102" pitchFamily="34" charset="0"/>
              </a:rPr>
              <a:t>Rückblick: Schüler-/Elterninformationsabend am </a:t>
            </a:r>
            <a:r>
              <a:rPr lang="de-DE" sz="2800" dirty="0" smtClean="0">
                <a:latin typeface="Info Display Offc Pro" panose="020B0504030101020102" pitchFamily="34" charset="0"/>
                <a:cs typeface="Info Display Offc Pro" panose="020B0504030101020102" pitchFamily="34" charset="0"/>
              </a:rPr>
              <a:t>20.06.2018</a:t>
            </a:r>
            <a:br>
              <a:rPr lang="de-DE" sz="2800" dirty="0" smtClean="0">
                <a:latin typeface="Info Display Offc Pro" panose="020B0504030101020102" pitchFamily="34" charset="0"/>
                <a:cs typeface="Info Display Offc Pro" panose="020B0504030101020102" pitchFamily="34" charset="0"/>
              </a:rPr>
            </a:br>
            <a:endParaRPr lang="de-DE" sz="2800" dirty="0">
              <a:latin typeface="Info Display Offc Pro" panose="020B0504030101020102" pitchFamily="34" charset="0"/>
              <a:cs typeface="Info Display Offc Pro" panose="020B0504030101020102" pitchFamily="34" charset="0"/>
            </a:endParaRPr>
          </a:p>
          <a:p>
            <a:pPr marL="358775" indent="-358775">
              <a:buFont typeface="Arial" panose="020B0604020202020204" pitchFamily="34" charset="0"/>
              <a:buChar char="•"/>
            </a:pPr>
            <a:r>
              <a:rPr lang="de-DE" sz="2800" dirty="0">
                <a:latin typeface="Info Display Offc Pro" panose="020B0504030101020102" pitchFamily="34" charset="0"/>
                <a:cs typeface="Info Display Offc Pro" panose="020B0504030101020102" pitchFamily="34" charset="0"/>
              </a:rPr>
              <a:t>Arbeit in </a:t>
            </a:r>
            <a:r>
              <a:rPr lang="de-DE" sz="2800" dirty="0" smtClean="0">
                <a:latin typeface="Info Display Offc Pro" panose="020B0504030101020102" pitchFamily="34" charset="0"/>
                <a:cs typeface="Info Display Offc Pro" panose="020B0504030101020102" pitchFamily="34" charset="0"/>
              </a:rPr>
              <a:t>Fachgruppen</a:t>
            </a:r>
            <a:br>
              <a:rPr lang="de-DE" sz="2800" dirty="0" smtClean="0">
                <a:latin typeface="Info Display Offc Pro" panose="020B0504030101020102" pitchFamily="34" charset="0"/>
                <a:cs typeface="Info Display Offc Pro" panose="020B0504030101020102" pitchFamily="34" charset="0"/>
              </a:rPr>
            </a:br>
            <a:endParaRPr lang="de-DE" sz="2800" dirty="0">
              <a:latin typeface="Info Display Offc Pro" panose="020B0504030101020102" pitchFamily="34" charset="0"/>
              <a:cs typeface="Info Display Offc Pro" panose="020B0504030101020102" pitchFamily="34" charset="0"/>
            </a:endParaRPr>
          </a:p>
          <a:p>
            <a:pPr marL="358775" indent="-358775">
              <a:buFont typeface="Arial" panose="020B0604020202020204" pitchFamily="34" charset="0"/>
              <a:buChar char="•"/>
            </a:pPr>
            <a:r>
              <a:rPr lang="de-DE" sz="2800" dirty="0">
                <a:latin typeface="Info Display Offc Pro" panose="020B0504030101020102" pitchFamily="34" charset="0"/>
                <a:cs typeface="Info Display Offc Pro" panose="020B0504030101020102" pitchFamily="34" charset="0"/>
              </a:rPr>
              <a:t>Fertigstellung und Ausstattung der Klassen-/ Fachräume</a:t>
            </a:r>
          </a:p>
        </p:txBody>
      </p:sp>
      <p:sp>
        <p:nvSpPr>
          <p:cNvPr id="6151"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a:latin typeface="Info Display Offc Pro Medium" panose="020B0604030101020102" pitchFamily="34" charset="0"/>
                <a:cs typeface="Info Display Offc Pro Medium" panose="020B0604030101020102" pitchFamily="34" charset="0"/>
              </a:rPr>
              <a:t>1.	</a:t>
            </a:r>
            <a:r>
              <a:rPr lang="de-DE" altLang="de-DE" sz="2900" dirty="0" smtClean="0">
                <a:latin typeface="Info Display Offc Pro Medium" panose="020B0604030101020102" pitchFamily="34" charset="0"/>
                <a:cs typeface="Info Display Offc Pro Medium" panose="020B0604030101020102" pitchFamily="34" charset="0"/>
              </a:rPr>
              <a:t>…. was bisher geschah</a:t>
            </a:r>
            <a:endParaRPr lang="de-DE" altLang="de-DE" sz="2900" dirty="0">
              <a:latin typeface="Info Display Offc Pro Medium" panose="020B0604030101020102" pitchFamily="34" charset="0"/>
              <a:cs typeface="Info Display Offc Pro Medium" panose="020B0604030101020102"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500"/>
                                        <p:tgtEl>
                                          <p:spTgt spid="614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151"/>
                                        </p:tgtEl>
                                        <p:attrNameLst>
                                          <p:attrName>style.visibility</p:attrName>
                                        </p:attrNameLst>
                                      </p:cBhvr>
                                      <p:to>
                                        <p:strVal val="visible"/>
                                      </p:to>
                                    </p:set>
                                    <p:animEffect transition="in" filter="wipe(down)">
                                      <p:cBhvr>
                                        <p:cTn id="10" dur="500"/>
                                        <p:tgtEl>
                                          <p:spTgt spid="615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 calcmode="lin" valueType="num">
                                      <p:cBhvr additive="base">
                                        <p:cTn id="15" dur="500" fill="hold"/>
                                        <p:tgtEl>
                                          <p:spTgt spid="18">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 calcmode="lin" valueType="num">
                                      <p:cBhvr additive="base">
                                        <p:cTn id="21" dur="500" fill="hold"/>
                                        <p:tgtEl>
                                          <p:spTgt spid="18">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 calcmode="lin" valueType="num">
                                      <p:cBhvr additive="base">
                                        <p:cTn id="27" dur="500" fill="hold"/>
                                        <p:tgtEl>
                                          <p:spTgt spid="18">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46AD12C-67E0-CD4D-835C-E82DA7E08264}"/>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5E93C50B-21BE-B442-B645-5A5F3F2BCFA0}"/>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6148"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Untertitel 2"/>
          <p:cNvSpPr txBox="1">
            <a:spLocks/>
          </p:cNvSpPr>
          <p:nvPr/>
        </p:nvSpPr>
        <p:spPr bwMode="auto">
          <a:xfrm>
            <a:off x="576263" y="1439863"/>
            <a:ext cx="8459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358775" defTabSz="360363">
              <a:defRPr>
                <a:solidFill>
                  <a:schemeClr val="tx1"/>
                </a:solidFill>
                <a:latin typeface="Arial" panose="020B0604020202020204" pitchFamily="34" charset="0"/>
                <a:ea typeface="Geneva" pitchFamily="10" charset="-128"/>
              </a:defRPr>
            </a:lvl1pPr>
            <a:lvl2pPr marL="37931725" indent="-37474525" defTabSz="360363">
              <a:defRPr>
                <a:solidFill>
                  <a:schemeClr val="tx1"/>
                </a:solidFill>
                <a:latin typeface="Arial" panose="020B0604020202020204" pitchFamily="34" charset="0"/>
                <a:ea typeface="Geneva" pitchFamily="10" charset="-128"/>
              </a:defRPr>
            </a:lvl2pPr>
            <a:lvl3pPr marL="1143000" indent="-228600" defTabSz="360363">
              <a:defRPr>
                <a:solidFill>
                  <a:schemeClr val="tx1"/>
                </a:solidFill>
                <a:latin typeface="Arial" panose="020B0604020202020204" pitchFamily="34" charset="0"/>
                <a:ea typeface="Geneva" pitchFamily="10" charset="-128"/>
              </a:defRPr>
            </a:lvl3pPr>
            <a:lvl4pPr marL="1600200" indent="-228600" defTabSz="360363">
              <a:defRPr>
                <a:solidFill>
                  <a:schemeClr val="tx1"/>
                </a:solidFill>
                <a:latin typeface="Arial" panose="020B0604020202020204" pitchFamily="34" charset="0"/>
                <a:ea typeface="Geneva" pitchFamily="10" charset="-128"/>
              </a:defRPr>
            </a:lvl4pPr>
            <a:lvl5pPr marL="2057400" indent="-228600" defTabSz="360363">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9pPr>
          </a:lstStyle>
          <a:p>
            <a:pPr eaLnBrk="1" hangingPunct="1">
              <a:lnSpc>
                <a:spcPts val="3600"/>
              </a:lnSpc>
              <a:buFont typeface="Arial" panose="020B0604020202020204" pitchFamily="34" charset="0"/>
              <a:buNone/>
            </a:pPr>
            <a:endParaRPr lang="de-DE" altLang="de-DE" sz="2900">
              <a:latin typeface="Info-Normal" pitchFamily="10" charset="0"/>
            </a:endParaRPr>
          </a:p>
        </p:txBody>
      </p:sp>
      <p:sp>
        <p:nvSpPr>
          <p:cNvPr id="6151"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a:latin typeface="Info Display Offc Pro Medium" panose="020B0604030101020102" pitchFamily="34" charset="0"/>
                <a:cs typeface="Info Display Offc Pro Medium" panose="020B0604030101020102" pitchFamily="34" charset="0"/>
              </a:rPr>
              <a:t>1.	</a:t>
            </a:r>
            <a:r>
              <a:rPr lang="de-DE" altLang="de-DE" sz="2900" dirty="0" smtClean="0">
                <a:latin typeface="Info Display Offc Pro Medium" panose="020B0604030101020102" pitchFamily="34" charset="0"/>
                <a:cs typeface="Info Display Offc Pro Medium" panose="020B0604030101020102" pitchFamily="34" charset="0"/>
              </a:rPr>
              <a:t>…. was bisher geschah</a:t>
            </a:r>
            <a:endParaRPr lang="de-DE" altLang="de-DE" sz="2900" dirty="0">
              <a:latin typeface="Info Display Offc Pro Medium" panose="020B0604030101020102" pitchFamily="34" charset="0"/>
              <a:cs typeface="Info Display Offc Pro Medium" panose="020B0604030101020102" pitchFamily="34" charset="0"/>
            </a:endParaRPr>
          </a:p>
        </p:txBody>
      </p:sp>
      <p:pic>
        <p:nvPicPr>
          <p:cNvPr id="8" name="Grafik 7"/>
          <p:cNvPicPr>
            <a:picLocks noChangeAspect="1"/>
          </p:cNvPicPr>
          <p:nvPr/>
        </p:nvPicPr>
        <p:blipFill>
          <a:blip r:embed="rId3"/>
          <a:stretch>
            <a:fillRect/>
          </a:stretch>
        </p:blipFill>
        <p:spPr>
          <a:xfrm>
            <a:off x="298646" y="2493288"/>
            <a:ext cx="4107555" cy="1996728"/>
          </a:xfrm>
          <a:prstGeom prst="rect">
            <a:avLst/>
          </a:prstGeom>
        </p:spPr>
      </p:pic>
      <p:pic>
        <p:nvPicPr>
          <p:cNvPr id="9" name="Grafik 8"/>
          <p:cNvPicPr>
            <a:picLocks noChangeAspect="1"/>
          </p:cNvPicPr>
          <p:nvPr/>
        </p:nvPicPr>
        <p:blipFill rotWithShape="1">
          <a:blip r:embed="rId4"/>
          <a:srcRect l="4081" r="23771"/>
          <a:stretch/>
        </p:blipFill>
        <p:spPr>
          <a:xfrm rot="5400000">
            <a:off x="4369737" y="2146675"/>
            <a:ext cx="4969017" cy="3348000"/>
          </a:xfrm>
          <a:prstGeom prst="rect">
            <a:avLst/>
          </a:prstGeom>
        </p:spPr>
      </p:pic>
    </p:spTree>
    <p:extLst>
      <p:ext uri="{BB962C8B-B14F-4D97-AF65-F5344CB8AC3E}">
        <p14:creationId xmlns:p14="http://schemas.microsoft.com/office/powerpoint/2010/main" val="3583428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500"/>
                                        <p:tgtEl>
                                          <p:spTgt spid="614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151"/>
                                        </p:tgtEl>
                                        <p:attrNameLst>
                                          <p:attrName>style.visibility</p:attrName>
                                        </p:attrNameLst>
                                      </p:cBhvr>
                                      <p:to>
                                        <p:strVal val="visible"/>
                                      </p:to>
                                    </p:set>
                                    <p:animEffect transition="in" filter="wipe(down)">
                                      <p:cBhvr>
                                        <p:cTn id="10" dur="500"/>
                                        <p:tgtEl>
                                          <p:spTgt spid="615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46AD12C-67E0-CD4D-835C-E82DA7E08264}"/>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5E93C50B-21BE-B442-B645-5A5F3F2BCFA0}"/>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6148"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Untertitel 2"/>
          <p:cNvSpPr txBox="1">
            <a:spLocks/>
          </p:cNvSpPr>
          <p:nvPr/>
        </p:nvSpPr>
        <p:spPr bwMode="auto">
          <a:xfrm>
            <a:off x="576263" y="1439863"/>
            <a:ext cx="8459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358775" defTabSz="360363">
              <a:defRPr>
                <a:solidFill>
                  <a:schemeClr val="tx1"/>
                </a:solidFill>
                <a:latin typeface="Arial" panose="020B0604020202020204" pitchFamily="34" charset="0"/>
                <a:ea typeface="Geneva" pitchFamily="10" charset="-128"/>
              </a:defRPr>
            </a:lvl1pPr>
            <a:lvl2pPr marL="37931725" indent="-37474525" defTabSz="360363">
              <a:defRPr>
                <a:solidFill>
                  <a:schemeClr val="tx1"/>
                </a:solidFill>
                <a:latin typeface="Arial" panose="020B0604020202020204" pitchFamily="34" charset="0"/>
                <a:ea typeface="Geneva" pitchFamily="10" charset="-128"/>
              </a:defRPr>
            </a:lvl2pPr>
            <a:lvl3pPr marL="1143000" indent="-228600" defTabSz="360363">
              <a:defRPr>
                <a:solidFill>
                  <a:schemeClr val="tx1"/>
                </a:solidFill>
                <a:latin typeface="Arial" panose="020B0604020202020204" pitchFamily="34" charset="0"/>
                <a:ea typeface="Geneva" pitchFamily="10" charset="-128"/>
              </a:defRPr>
            </a:lvl3pPr>
            <a:lvl4pPr marL="1600200" indent="-228600" defTabSz="360363">
              <a:defRPr>
                <a:solidFill>
                  <a:schemeClr val="tx1"/>
                </a:solidFill>
                <a:latin typeface="Arial" panose="020B0604020202020204" pitchFamily="34" charset="0"/>
                <a:ea typeface="Geneva" pitchFamily="10" charset="-128"/>
              </a:defRPr>
            </a:lvl4pPr>
            <a:lvl5pPr marL="2057400" indent="-228600" defTabSz="360363">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9pPr>
          </a:lstStyle>
          <a:p>
            <a:pPr eaLnBrk="1" hangingPunct="1">
              <a:lnSpc>
                <a:spcPts val="3600"/>
              </a:lnSpc>
              <a:buFont typeface="Arial" panose="020B0604020202020204" pitchFamily="34" charset="0"/>
              <a:buNone/>
            </a:pPr>
            <a:endParaRPr lang="de-DE" altLang="de-DE" sz="2900">
              <a:latin typeface="Info-Normal" pitchFamily="10" charset="0"/>
            </a:endParaRPr>
          </a:p>
        </p:txBody>
      </p:sp>
      <p:sp>
        <p:nvSpPr>
          <p:cNvPr id="6151"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a:latin typeface="Info Display Offc Pro Medium" panose="020B0604030101020102" pitchFamily="34" charset="0"/>
                <a:cs typeface="Info Display Offc Pro Medium" panose="020B0604030101020102" pitchFamily="34" charset="0"/>
              </a:rPr>
              <a:t>1.	</a:t>
            </a:r>
            <a:r>
              <a:rPr lang="de-DE" altLang="de-DE" sz="2900" dirty="0" smtClean="0">
                <a:latin typeface="Info Display Offc Pro Medium" panose="020B0604030101020102" pitchFamily="34" charset="0"/>
                <a:cs typeface="Info Display Offc Pro Medium" panose="020B0604030101020102" pitchFamily="34" charset="0"/>
              </a:rPr>
              <a:t>…. was bisher geschah</a:t>
            </a:r>
            <a:endParaRPr lang="de-DE" altLang="de-DE" sz="2900" dirty="0">
              <a:latin typeface="Info Display Offc Pro Medium" panose="020B0604030101020102" pitchFamily="34" charset="0"/>
              <a:cs typeface="Info Display Offc Pro Medium" panose="020B0604030101020102" pitchFamily="34" charset="0"/>
            </a:endParaRPr>
          </a:p>
        </p:txBody>
      </p:sp>
      <p:pic>
        <p:nvPicPr>
          <p:cNvPr id="4" name="Grafik 3"/>
          <p:cNvPicPr>
            <a:picLocks noChangeAspect="1"/>
          </p:cNvPicPr>
          <p:nvPr/>
        </p:nvPicPr>
        <p:blipFill>
          <a:blip r:embed="rId3"/>
          <a:stretch>
            <a:fillRect/>
          </a:stretch>
        </p:blipFill>
        <p:spPr>
          <a:xfrm>
            <a:off x="171583" y="2042394"/>
            <a:ext cx="1928136" cy="3960000"/>
          </a:xfrm>
          <a:prstGeom prst="rect">
            <a:avLst/>
          </a:prstGeom>
        </p:spPr>
      </p:pic>
      <p:pic>
        <p:nvPicPr>
          <p:cNvPr id="5" name="Grafik 4"/>
          <p:cNvPicPr>
            <a:picLocks noChangeAspect="1"/>
          </p:cNvPicPr>
          <p:nvPr/>
        </p:nvPicPr>
        <p:blipFill>
          <a:blip r:embed="rId4"/>
          <a:stretch>
            <a:fillRect/>
          </a:stretch>
        </p:blipFill>
        <p:spPr>
          <a:xfrm>
            <a:off x="2340670" y="2937707"/>
            <a:ext cx="4462659" cy="2170364"/>
          </a:xfrm>
          <a:prstGeom prst="rect">
            <a:avLst/>
          </a:prstGeom>
        </p:spPr>
      </p:pic>
      <p:pic>
        <p:nvPicPr>
          <p:cNvPr id="6" name="Grafik 5"/>
          <p:cNvPicPr>
            <a:picLocks noChangeAspect="1"/>
          </p:cNvPicPr>
          <p:nvPr/>
        </p:nvPicPr>
        <p:blipFill>
          <a:blip r:embed="rId5"/>
          <a:stretch>
            <a:fillRect/>
          </a:stretch>
        </p:blipFill>
        <p:spPr>
          <a:xfrm>
            <a:off x="7044280" y="2029092"/>
            <a:ext cx="1924102" cy="3960000"/>
          </a:xfrm>
          <a:prstGeom prst="rect">
            <a:avLst/>
          </a:prstGeom>
        </p:spPr>
      </p:pic>
    </p:spTree>
    <p:extLst>
      <p:ext uri="{BB962C8B-B14F-4D97-AF65-F5344CB8AC3E}">
        <p14:creationId xmlns:p14="http://schemas.microsoft.com/office/powerpoint/2010/main" val="858105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500"/>
                                        <p:tgtEl>
                                          <p:spTgt spid="614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151"/>
                                        </p:tgtEl>
                                        <p:attrNameLst>
                                          <p:attrName>style.visibility</p:attrName>
                                        </p:attrNameLst>
                                      </p:cBhvr>
                                      <p:to>
                                        <p:strVal val="visible"/>
                                      </p:to>
                                    </p:set>
                                    <p:animEffect transition="in" filter="wipe(down)">
                                      <p:cBhvr>
                                        <p:cTn id="10" dur="500"/>
                                        <p:tgtEl>
                                          <p:spTgt spid="615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46AD12C-67E0-CD4D-835C-E82DA7E08264}"/>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5E93C50B-21BE-B442-B645-5A5F3F2BCFA0}"/>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6148"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Untertitel 2"/>
          <p:cNvSpPr txBox="1">
            <a:spLocks/>
          </p:cNvSpPr>
          <p:nvPr/>
        </p:nvSpPr>
        <p:spPr bwMode="auto">
          <a:xfrm>
            <a:off x="576263" y="1439863"/>
            <a:ext cx="8459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358775" defTabSz="360363">
              <a:defRPr>
                <a:solidFill>
                  <a:schemeClr val="tx1"/>
                </a:solidFill>
                <a:latin typeface="Arial" panose="020B0604020202020204" pitchFamily="34" charset="0"/>
                <a:ea typeface="Geneva" pitchFamily="10" charset="-128"/>
              </a:defRPr>
            </a:lvl1pPr>
            <a:lvl2pPr marL="37931725" indent="-37474525" defTabSz="360363">
              <a:defRPr>
                <a:solidFill>
                  <a:schemeClr val="tx1"/>
                </a:solidFill>
                <a:latin typeface="Arial" panose="020B0604020202020204" pitchFamily="34" charset="0"/>
                <a:ea typeface="Geneva" pitchFamily="10" charset="-128"/>
              </a:defRPr>
            </a:lvl2pPr>
            <a:lvl3pPr marL="1143000" indent="-228600" defTabSz="360363">
              <a:defRPr>
                <a:solidFill>
                  <a:schemeClr val="tx1"/>
                </a:solidFill>
                <a:latin typeface="Arial" panose="020B0604020202020204" pitchFamily="34" charset="0"/>
                <a:ea typeface="Geneva" pitchFamily="10" charset="-128"/>
              </a:defRPr>
            </a:lvl3pPr>
            <a:lvl4pPr marL="1600200" indent="-228600" defTabSz="360363">
              <a:defRPr>
                <a:solidFill>
                  <a:schemeClr val="tx1"/>
                </a:solidFill>
                <a:latin typeface="Arial" panose="020B0604020202020204" pitchFamily="34" charset="0"/>
                <a:ea typeface="Geneva" pitchFamily="10" charset="-128"/>
              </a:defRPr>
            </a:lvl4pPr>
            <a:lvl5pPr marL="2057400" indent="-228600" defTabSz="360363">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9pPr>
          </a:lstStyle>
          <a:p>
            <a:pPr eaLnBrk="1" hangingPunct="1">
              <a:lnSpc>
                <a:spcPts val="3600"/>
              </a:lnSpc>
              <a:buFont typeface="Arial" panose="020B0604020202020204" pitchFamily="34" charset="0"/>
              <a:buNone/>
            </a:pPr>
            <a:endParaRPr lang="de-DE" altLang="de-DE" sz="2900">
              <a:latin typeface="Info-Normal" pitchFamily="10" charset="0"/>
            </a:endParaRPr>
          </a:p>
        </p:txBody>
      </p:sp>
      <p:sp>
        <p:nvSpPr>
          <p:cNvPr id="6151"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a:latin typeface="Info Display Offc Pro Medium" panose="020B0604030101020102" pitchFamily="34" charset="0"/>
                <a:cs typeface="Info Display Offc Pro Medium" panose="020B0604030101020102" pitchFamily="34" charset="0"/>
              </a:rPr>
              <a:t>1.	</a:t>
            </a:r>
            <a:r>
              <a:rPr lang="de-DE" altLang="de-DE" sz="2900" dirty="0" smtClean="0">
                <a:latin typeface="Info Display Offc Pro Medium" panose="020B0604030101020102" pitchFamily="34" charset="0"/>
                <a:cs typeface="Info Display Offc Pro Medium" panose="020B0604030101020102" pitchFamily="34" charset="0"/>
              </a:rPr>
              <a:t>…. was bisher geschah</a:t>
            </a:r>
            <a:endParaRPr lang="de-DE" altLang="de-DE" sz="2900" dirty="0">
              <a:latin typeface="Info Display Offc Pro Medium" panose="020B0604030101020102" pitchFamily="34" charset="0"/>
              <a:cs typeface="Info Display Offc Pro Medium" panose="020B0604030101020102" pitchFamily="34" charset="0"/>
            </a:endParaRPr>
          </a:p>
        </p:txBody>
      </p:sp>
      <p:pic>
        <p:nvPicPr>
          <p:cNvPr id="3" name="Grafik 2"/>
          <p:cNvPicPr>
            <a:picLocks noChangeAspect="1"/>
          </p:cNvPicPr>
          <p:nvPr/>
        </p:nvPicPr>
        <p:blipFill>
          <a:blip r:embed="rId3"/>
          <a:stretch>
            <a:fillRect/>
          </a:stretch>
        </p:blipFill>
        <p:spPr>
          <a:xfrm>
            <a:off x="195187" y="1238025"/>
            <a:ext cx="5322269" cy="2591025"/>
          </a:xfrm>
          <a:prstGeom prst="rect">
            <a:avLst/>
          </a:prstGeom>
        </p:spPr>
      </p:pic>
      <p:pic>
        <p:nvPicPr>
          <p:cNvPr id="7" name="Grafik 6"/>
          <p:cNvPicPr>
            <a:picLocks noChangeAspect="1"/>
          </p:cNvPicPr>
          <p:nvPr/>
        </p:nvPicPr>
        <p:blipFill>
          <a:blip r:embed="rId4"/>
          <a:stretch>
            <a:fillRect/>
          </a:stretch>
        </p:blipFill>
        <p:spPr>
          <a:xfrm>
            <a:off x="4081807" y="4011050"/>
            <a:ext cx="4971482" cy="2423137"/>
          </a:xfrm>
          <a:prstGeom prst="rect">
            <a:avLst/>
          </a:prstGeom>
        </p:spPr>
      </p:pic>
    </p:spTree>
    <p:extLst>
      <p:ext uri="{BB962C8B-B14F-4D97-AF65-F5344CB8AC3E}">
        <p14:creationId xmlns:p14="http://schemas.microsoft.com/office/powerpoint/2010/main" val="945954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500"/>
                                        <p:tgtEl>
                                          <p:spTgt spid="614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151"/>
                                        </p:tgtEl>
                                        <p:attrNameLst>
                                          <p:attrName>style.visibility</p:attrName>
                                        </p:attrNameLst>
                                      </p:cBhvr>
                                      <p:to>
                                        <p:strVal val="visible"/>
                                      </p:to>
                                    </p:set>
                                    <p:animEffect transition="in" filter="wipe(down)">
                                      <p:cBhvr>
                                        <p:cTn id="10" dur="500"/>
                                        <p:tgtEl>
                                          <p:spTgt spid="615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46AD12C-67E0-CD4D-835C-E82DA7E08264}"/>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5E93C50B-21BE-B442-B645-5A5F3F2BCFA0}"/>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6148"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Untertitel 2"/>
          <p:cNvSpPr txBox="1">
            <a:spLocks/>
          </p:cNvSpPr>
          <p:nvPr/>
        </p:nvSpPr>
        <p:spPr bwMode="auto">
          <a:xfrm>
            <a:off x="576263" y="1439863"/>
            <a:ext cx="8459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358775" defTabSz="360363">
              <a:defRPr>
                <a:solidFill>
                  <a:schemeClr val="tx1"/>
                </a:solidFill>
                <a:latin typeface="Arial" panose="020B0604020202020204" pitchFamily="34" charset="0"/>
                <a:ea typeface="Geneva" pitchFamily="10" charset="-128"/>
              </a:defRPr>
            </a:lvl1pPr>
            <a:lvl2pPr marL="37931725" indent="-37474525" defTabSz="360363">
              <a:defRPr>
                <a:solidFill>
                  <a:schemeClr val="tx1"/>
                </a:solidFill>
                <a:latin typeface="Arial" panose="020B0604020202020204" pitchFamily="34" charset="0"/>
                <a:ea typeface="Geneva" pitchFamily="10" charset="-128"/>
              </a:defRPr>
            </a:lvl2pPr>
            <a:lvl3pPr marL="1143000" indent="-228600" defTabSz="360363">
              <a:defRPr>
                <a:solidFill>
                  <a:schemeClr val="tx1"/>
                </a:solidFill>
                <a:latin typeface="Arial" panose="020B0604020202020204" pitchFamily="34" charset="0"/>
                <a:ea typeface="Geneva" pitchFamily="10" charset="-128"/>
              </a:defRPr>
            </a:lvl3pPr>
            <a:lvl4pPr marL="1600200" indent="-228600" defTabSz="360363">
              <a:defRPr>
                <a:solidFill>
                  <a:schemeClr val="tx1"/>
                </a:solidFill>
                <a:latin typeface="Arial" panose="020B0604020202020204" pitchFamily="34" charset="0"/>
                <a:ea typeface="Geneva" pitchFamily="10" charset="-128"/>
              </a:defRPr>
            </a:lvl4pPr>
            <a:lvl5pPr marL="2057400" indent="-228600" defTabSz="360363">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9pPr>
          </a:lstStyle>
          <a:p>
            <a:pPr eaLnBrk="1" hangingPunct="1">
              <a:lnSpc>
                <a:spcPts val="3600"/>
              </a:lnSpc>
              <a:buFont typeface="Arial" panose="020B0604020202020204" pitchFamily="34" charset="0"/>
              <a:buNone/>
            </a:pPr>
            <a:endParaRPr lang="de-DE" altLang="de-DE" sz="2900">
              <a:latin typeface="Info-Normal" pitchFamily="10" charset="0"/>
            </a:endParaRPr>
          </a:p>
        </p:txBody>
      </p:sp>
      <p:sp>
        <p:nvSpPr>
          <p:cNvPr id="6151"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a:latin typeface="Info Display Offc Pro Medium" panose="020B0604030101020102" pitchFamily="34" charset="0"/>
                <a:cs typeface="Info Display Offc Pro Medium" panose="020B0604030101020102" pitchFamily="34" charset="0"/>
              </a:rPr>
              <a:t>1.	</a:t>
            </a:r>
            <a:r>
              <a:rPr lang="de-DE" altLang="de-DE" sz="2900" dirty="0" smtClean="0">
                <a:latin typeface="Info Display Offc Pro Medium" panose="020B0604030101020102" pitchFamily="34" charset="0"/>
                <a:cs typeface="Info Display Offc Pro Medium" panose="020B0604030101020102" pitchFamily="34" charset="0"/>
              </a:rPr>
              <a:t>…. was bisher geschah</a:t>
            </a:r>
            <a:endParaRPr lang="de-DE" altLang="de-DE" sz="2900" dirty="0">
              <a:latin typeface="Info Display Offc Pro Medium" panose="020B0604030101020102" pitchFamily="34" charset="0"/>
              <a:cs typeface="Info Display Offc Pro Medium" panose="020B0604030101020102" pitchFamily="34" charset="0"/>
            </a:endParaRPr>
          </a:p>
        </p:txBody>
      </p:sp>
      <p:pic>
        <p:nvPicPr>
          <p:cNvPr id="2" name="Grafik 1"/>
          <p:cNvPicPr>
            <a:picLocks noChangeAspect="1"/>
          </p:cNvPicPr>
          <p:nvPr/>
        </p:nvPicPr>
        <p:blipFill>
          <a:blip r:embed="rId3"/>
          <a:stretch>
            <a:fillRect/>
          </a:stretch>
        </p:blipFill>
        <p:spPr>
          <a:xfrm>
            <a:off x="246736" y="1363663"/>
            <a:ext cx="4680000" cy="2271778"/>
          </a:xfrm>
          <a:prstGeom prst="rect">
            <a:avLst/>
          </a:prstGeom>
        </p:spPr>
      </p:pic>
      <p:pic>
        <p:nvPicPr>
          <p:cNvPr id="4" name="Grafik 3"/>
          <p:cNvPicPr>
            <a:picLocks noChangeAspect="1"/>
          </p:cNvPicPr>
          <p:nvPr/>
        </p:nvPicPr>
        <p:blipFill>
          <a:blip r:embed="rId4"/>
          <a:stretch>
            <a:fillRect/>
          </a:stretch>
        </p:blipFill>
        <p:spPr>
          <a:xfrm>
            <a:off x="4183974" y="3925229"/>
            <a:ext cx="4680000" cy="2268549"/>
          </a:xfrm>
          <a:prstGeom prst="rect">
            <a:avLst/>
          </a:prstGeom>
        </p:spPr>
      </p:pic>
    </p:spTree>
    <p:extLst>
      <p:ext uri="{BB962C8B-B14F-4D97-AF65-F5344CB8AC3E}">
        <p14:creationId xmlns:p14="http://schemas.microsoft.com/office/powerpoint/2010/main" val="2353675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500"/>
                                        <p:tgtEl>
                                          <p:spTgt spid="614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151"/>
                                        </p:tgtEl>
                                        <p:attrNameLst>
                                          <p:attrName>style.visibility</p:attrName>
                                        </p:attrNameLst>
                                      </p:cBhvr>
                                      <p:to>
                                        <p:strVal val="visible"/>
                                      </p:to>
                                    </p:set>
                                    <p:animEffect transition="in" filter="wipe(down)">
                                      <p:cBhvr>
                                        <p:cTn id="10" dur="500"/>
                                        <p:tgtEl>
                                          <p:spTgt spid="615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2FEF912A-C811-534A-B03D-2319D16C566A}"/>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1" name="Rechteck 10">
            <a:extLst>
              <a:ext uri="{FF2B5EF4-FFF2-40B4-BE49-F238E27FC236}">
                <a16:creationId xmlns:a16="http://schemas.microsoft.com/office/drawing/2014/main" id="{4291788A-46C1-EF4D-9892-8C369051AE3D}"/>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7172" name="Bild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defRPr>
                <a:solidFill>
                  <a:schemeClr val="tx1"/>
                </a:solidFill>
                <a:latin typeface="Arial" panose="020B0604020202020204" pitchFamily="34" charset="0"/>
                <a:ea typeface="Geneva" pitchFamily="10" charset="-128"/>
              </a:defRPr>
            </a:lvl1pPr>
            <a:lvl2pPr marL="37931725" indent="-37474525" defTabSz="360363">
              <a:defRPr>
                <a:solidFill>
                  <a:schemeClr val="tx1"/>
                </a:solidFill>
                <a:latin typeface="Arial" panose="020B0604020202020204" pitchFamily="34" charset="0"/>
                <a:ea typeface="Geneva" pitchFamily="10" charset="-128"/>
              </a:defRPr>
            </a:lvl2pPr>
            <a:lvl3pPr marL="1143000" indent="-228600" defTabSz="360363">
              <a:defRPr>
                <a:solidFill>
                  <a:schemeClr val="tx1"/>
                </a:solidFill>
                <a:latin typeface="Arial" panose="020B0604020202020204" pitchFamily="34" charset="0"/>
                <a:ea typeface="Geneva" pitchFamily="10" charset="-128"/>
              </a:defRPr>
            </a:lvl3pPr>
            <a:lvl4pPr marL="1600200" indent="-228600" defTabSz="360363">
              <a:defRPr>
                <a:solidFill>
                  <a:schemeClr val="tx1"/>
                </a:solidFill>
                <a:latin typeface="Arial" panose="020B0604020202020204" pitchFamily="34" charset="0"/>
                <a:ea typeface="Geneva" pitchFamily="10" charset="-128"/>
              </a:defRPr>
            </a:lvl4pPr>
            <a:lvl5pPr marL="2057400" indent="-228600" defTabSz="360363">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2 Aktueller Stand der Planungen</a:t>
            </a:r>
            <a:endParaRPr lang="de-DE" altLang="de-DE" sz="2900" dirty="0">
              <a:latin typeface="Info Display Offc Pro Medium" panose="020B0604030101020102" pitchFamily="34" charset="0"/>
              <a:cs typeface="Info Display Offc Pro Medium" panose="020B0604030101020102" pitchFamily="34" charset="0"/>
            </a:endParaRPr>
          </a:p>
        </p:txBody>
      </p:sp>
      <p:sp>
        <p:nvSpPr>
          <p:cNvPr id="3" name="Rechteck 2"/>
          <p:cNvSpPr/>
          <p:nvPr/>
        </p:nvSpPr>
        <p:spPr>
          <a:xfrm>
            <a:off x="576263" y="1929272"/>
            <a:ext cx="6281737" cy="4108817"/>
          </a:xfrm>
          <a:prstGeom prst="rect">
            <a:avLst/>
          </a:prstGeom>
        </p:spPr>
        <p:txBody>
          <a:bodyPr wrap="square">
            <a:spAutoFit/>
          </a:bodyPr>
          <a:lstStyle/>
          <a:p>
            <a:pPr marL="285750" indent="-285750">
              <a:buFont typeface="Arial" panose="020B0604020202020204" pitchFamily="34" charset="0"/>
              <a:buChar char="•"/>
            </a:pPr>
            <a:r>
              <a:rPr lang="de-DE" sz="2900" dirty="0">
                <a:latin typeface="Info Display Offc Pro" panose="020B0504030101020102" pitchFamily="34" charset="0"/>
                <a:cs typeface="Info Display Offc Pro" panose="020B0504030101020102" pitchFamily="34" charset="0"/>
              </a:rPr>
              <a:t>Arbeit in den </a:t>
            </a:r>
            <a:r>
              <a:rPr lang="de-DE" sz="2900" dirty="0" smtClean="0">
                <a:latin typeface="Info Display Offc Pro" panose="020B0504030101020102" pitchFamily="34" charset="0"/>
                <a:cs typeface="Info Display Offc Pro" panose="020B0504030101020102" pitchFamily="34" charset="0"/>
              </a:rPr>
              <a:t>Fachschaften</a:t>
            </a:r>
            <a:br>
              <a:rPr lang="de-DE" sz="2900" dirty="0" smtClean="0">
                <a:latin typeface="Info Display Offc Pro" panose="020B0504030101020102" pitchFamily="34" charset="0"/>
                <a:cs typeface="Info Display Offc Pro" panose="020B0504030101020102" pitchFamily="34" charset="0"/>
              </a:rPr>
            </a:br>
            <a:endParaRPr lang="de-DE" sz="2900" dirty="0" smtClean="0">
              <a:latin typeface="Info Display Offc Pro" panose="020B0504030101020102" pitchFamily="34" charset="0"/>
              <a:cs typeface="Info Display Offc Pro" panose="020B0504030101020102" pitchFamily="34" charset="0"/>
            </a:endParaRPr>
          </a:p>
          <a:p>
            <a:pPr marL="285750" indent="-285750">
              <a:buFont typeface="Arial" panose="020B0604020202020204" pitchFamily="34" charset="0"/>
              <a:buChar char="•"/>
            </a:pPr>
            <a:r>
              <a:rPr lang="de-DE" sz="2900" dirty="0" smtClean="0">
                <a:latin typeface="Info Display Offc Pro" panose="020B0504030101020102" pitchFamily="34" charset="0"/>
                <a:cs typeface="Info Display Offc Pro" panose="020B0504030101020102" pitchFamily="34" charset="0"/>
              </a:rPr>
              <a:t>Neues Fachraumgebäude</a:t>
            </a:r>
            <a:br>
              <a:rPr lang="de-DE" sz="2900" dirty="0" smtClean="0">
                <a:latin typeface="Info Display Offc Pro" panose="020B0504030101020102" pitchFamily="34" charset="0"/>
                <a:cs typeface="Info Display Offc Pro" panose="020B0504030101020102" pitchFamily="34" charset="0"/>
              </a:rPr>
            </a:br>
            <a:endParaRPr lang="de-DE" sz="2900" dirty="0" smtClean="0">
              <a:latin typeface="Info Display Offc Pro" panose="020B0504030101020102" pitchFamily="34" charset="0"/>
              <a:cs typeface="Info Display Offc Pro" panose="020B0504030101020102" pitchFamily="34" charset="0"/>
            </a:endParaRPr>
          </a:p>
          <a:p>
            <a:pPr marL="285750" indent="-285750">
              <a:buFont typeface="Arial" panose="020B0604020202020204" pitchFamily="34" charset="0"/>
              <a:buChar char="•"/>
            </a:pPr>
            <a:r>
              <a:rPr lang="de-DE" sz="2900" dirty="0" smtClean="0">
                <a:latin typeface="Info Display Offc Pro" panose="020B0504030101020102" pitchFamily="34" charset="0"/>
                <a:cs typeface="Info Display Offc Pro" panose="020B0504030101020102" pitchFamily="34" charset="0"/>
              </a:rPr>
              <a:t>Neue Sporthalle</a:t>
            </a:r>
            <a:br>
              <a:rPr lang="de-DE" sz="2900" dirty="0" smtClean="0">
                <a:latin typeface="Info Display Offc Pro" panose="020B0504030101020102" pitchFamily="34" charset="0"/>
                <a:cs typeface="Info Display Offc Pro" panose="020B0504030101020102" pitchFamily="34" charset="0"/>
              </a:rPr>
            </a:br>
            <a:endParaRPr lang="de-DE" sz="2900" dirty="0">
              <a:latin typeface="Info Display Offc Pro" panose="020B0504030101020102" pitchFamily="34" charset="0"/>
              <a:cs typeface="Info Display Offc Pro" panose="020B0504030101020102" pitchFamily="34" charset="0"/>
            </a:endParaRPr>
          </a:p>
          <a:p>
            <a:pPr marL="285750" indent="-285750">
              <a:buFont typeface="Arial" panose="020B0604020202020204" pitchFamily="34" charset="0"/>
              <a:buChar char="•"/>
            </a:pPr>
            <a:r>
              <a:rPr lang="de-DE" sz="2900" dirty="0">
                <a:latin typeface="Info Display Offc Pro" panose="020B0504030101020102" pitchFamily="34" charset="0"/>
                <a:cs typeface="Info Display Offc Pro" panose="020B0504030101020102" pitchFamily="34" charset="0"/>
              </a:rPr>
              <a:t>Anträge an die Bezirksregierung </a:t>
            </a:r>
            <a:r>
              <a:rPr lang="de-DE" sz="2900" dirty="0" smtClean="0">
                <a:latin typeface="Info Display Offc Pro" panose="020B0504030101020102" pitchFamily="34" charset="0"/>
                <a:cs typeface="Info Display Offc Pro" panose="020B0504030101020102" pitchFamily="34" charset="0"/>
              </a:rPr>
              <a:t>Münster</a:t>
            </a:r>
            <a:br>
              <a:rPr lang="de-DE" sz="2900" dirty="0" smtClean="0">
                <a:latin typeface="Info Display Offc Pro" panose="020B0504030101020102" pitchFamily="34" charset="0"/>
                <a:cs typeface="Info Display Offc Pro" panose="020B0504030101020102" pitchFamily="34" charset="0"/>
              </a:rPr>
            </a:br>
            <a:endParaRPr lang="de-DE" sz="2900" dirty="0">
              <a:latin typeface="Info Display Offc Pro" panose="020B0504030101020102" pitchFamily="34" charset="0"/>
              <a:cs typeface="Info Display Offc Pro" panose="020B0504030101020102" pitchFamily="34" charset="0"/>
            </a:endParaRPr>
          </a:p>
          <a:p>
            <a:pPr marL="285750" indent="-285750">
              <a:buFont typeface="Arial" panose="020B0604020202020204" pitchFamily="34" charset="0"/>
              <a:buChar char="•"/>
            </a:pPr>
            <a:r>
              <a:rPr lang="de-DE" sz="2900" dirty="0">
                <a:latin typeface="Info Display Offc Pro" panose="020B0504030101020102" pitchFamily="34" charset="0"/>
                <a:cs typeface="Info Display Offc Pro" panose="020B0504030101020102" pitchFamily="34" charset="0"/>
              </a:rPr>
              <a:t>Tablets in der </a:t>
            </a:r>
            <a:r>
              <a:rPr lang="de-DE" sz="2900" dirty="0" smtClean="0">
                <a:latin typeface="Info Display Offc Pro" panose="020B0504030101020102" pitchFamily="34" charset="0"/>
                <a:cs typeface="Info Display Offc Pro" panose="020B0504030101020102" pitchFamily="34" charset="0"/>
              </a:rPr>
              <a:t>Oberstufe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wipe(down)">
                                      <p:cBhvr>
                                        <p:cTn id="7" dur="500"/>
                                        <p:tgtEl>
                                          <p:spTgt spid="7174"/>
                                        </p:tgtEl>
                                      </p:cBhvr>
                                    </p:animEffect>
                                  </p:childTnLst>
                                </p:cTn>
                              </p:par>
                              <p:par>
                                <p:cTn id="8" presetID="22" presetClass="entr" presetSubtype="4"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wipe(down)">
                                      <p:cBhvr>
                                        <p:cTn id="10" dur="500"/>
                                        <p:tgtEl>
                                          <p:spTgt spid="717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46AD12C-67E0-CD4D-835C-E82DA7E08264}"/>
              </a:ext>
            </a:extLst>
          </p:cNvPr>
          <p:cNvSpPr/>
          <p:nvPr/>
        </p:nvSpPr>
        <p:spPr>
          <a:xfrm>
            <a:off x="0" y="1143000"/>
            <a:ext cx="9144000" cy="17463"/>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sp>
        <p:nvSpPr>
          <p:cNvPr id="13" name="Rechteck 12">
            <a:extLst>
              <a:ext uri="{FF2B5EF4-FFF2-40B4-BE49-F238E27FC236}">
                <a16:creationId xmlns:a16="http://schemas.microsoft.com/office/drawing/2014/main" id="{5E93C50B-21BE-B442-B645-5A5F3F2BCFA0}"/>
              </a:ext>
            </a:extLst>
          </p:cNvPr>
          <p:cNvSpPr/>
          <p:nvPr/>
        </p:nvSpPr>
        <p:spPr>
          <a:xfrm>
            <a:off x="0" y="6497638"/>
            <a:ext cx="9144000" cy="360362"/>
          </a:xfrm>
          <a:prstGeom prst="rect">
            <a:avLst/>
          </a:prstGeom>
          <a:solidFill>
            <a:srgbClr val="B3C919"/>
          </a:solidFill>
          <a:ln>
            <a:noFill/>
          </a:ln>
          <a:effectLst/>
        </p:spPr>
        <p:style>
          <a:lnRef idx="1">
            <a:schemeClr val="accent3"/>
          </a:lnRef>
          <a:fillRef idx="3">
            <a:schemeClr val="accent3"/>
          </a:fillRef>
          <a:effectRef idx="2">
            <a:schemeClr val="accent3"/>
          </a:effectRef>
          <a:fontRef idx="minor">
            <a:schemeClr val="lt1"/>
          </a:fontRef>
        </p:style>
        <p:txBody>
          <a:bodyPr anchor="ctr"/>
          <a:lstStyle>
            <a:lvl1pPr>
              <a:defRPr sz="2400">
                <a:solidFill>
                  <a:schemeClr val="tx1"/>
                </a:solidFill>
                <a:latin typeface="Arial" panose="020B0604020202020204" pitchFamily="34" charset="0"/>
                <a:ea typeface="Geneva" panose="020B0503030404040204" pitchFamily="34" charset="0"/>
              </a:defRPr>
            </a:lvl1pPr>
            <a:lvl2pPr marL="37931725" indent="-37474525">
              <a:defRPr sz="2400">
                <a:solidFill>
                  <a:schemeClr val="tx1"/>
                </a:solidFill>
                <a:latin typeface="Arial" panose="020B0604020202020204" pitchFamily="34" charset="0"/>
                <a:ea typeface="Geneva" panose="020B0503030404040204" pitchFamily="34" charset="0"/>
              </a:defRPr>
            </a:lvl2pPr>
            <a:lvl3pPr>
              <a:defRPr sz="2400">
                <a:solidFill>
                  <a:schemeClr val="tx1"/>
                </a:solidFill>
                <a:latin typeface="Arial" panose="020B0604020202020204" pitchFamily="34" charset="0"/>
                <a:ea typeface="Geneva" panose="020B0503030404040204" pitchFamily="34" charset="0"/>
              </a:defRPr>
            </a:lvl3pPr>
            <a:lvl4pPr>
              <a:defRPr sz="2400">
                <a:solidFill>
                  <a:schemeClr val="tx1"/>
                </a:solidFill>
                <a:latin typeface="Arial" panose="020B0604020202020204" pitchFamily="34" charset="0"/>
                <a:ea typeface="Geneva" panose="020B0503030404040204" pitchFamily="34" charset="0"/>
              </a:defRPr>
            </a:lvl4pPr>
            <a:lvl5pPr>
              <a:defRPr sz="2400">
                <a:solidFill>
                  <a:schemeClr val="tx1"/>
                </a:solidFill>
                <a:latin typeface="Arial" panose="020B0604020202020204" pitchFamily="34" charset="0"/>
                <a:ea typeface="Geneva" panose="020B050303040404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ea typeface="Geneva" panose="020B0503030404040204" pitchFamily="34" charset="0"/>
              </a:defRPr>
            </a:lvl9pPr>
          </a:lstStyle>
          <a:p>
            <a:pPr algn="ctr" eaLnBrk="1" hangingPunct="1">
              <a:defRPr/>
            </a:pPr>
            <a:endParaRPr lang="de-DE" altLang="de-DE" sz="1800">
              <a:solidFill>
                <a:srgbClr val="FFFFFF"/>
              </a:solidFill>
              <a:latin typeface="Calibri" panose="020F0502020204030204" pitchFamily="34" charset="0"/>
            </a:endParaRPr>
          </a:p>
        </p:txBody>
      </p:sp>
      <p:pic>
        <p:nvPicPr>
          <p:cNvPr id="6148" name="Bild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146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Untertitel 2"/>
          <p:cNvSpPr txBox="1">
            <a:spLocks/>
          </p:cNvSpPr>
          <p:nvPr/>
        </p:nvSpPr>
        <p:spPr bwMode="auto">
          <a:xfrm>
            <a:off x="576263" y="1439863"/>
            <a:ext cx="8459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358775" defTabSz="360363">
              <a:defRPr>
                <a:solidFill>
                  <a:schemeClr val="tx1"/>
                </a:solidFill>
                <a:latin typeface="Arial" panose="020B0604020202020204" pitchFamily="34" charset="0"/>
                <a:ea typeface="Geneva" pitchFamily="10" charset="-128"/>
              </a:defRPr>
            </a:lvl1pPr>
            <a:lvl2pPr marL="37931725" indent="-37474525" defTabSz="360363">
              <a:defRPr>
                <a:solidFill>
                  <a:schemeClr val="tx1"/>
                </a:solidFill>
                <a:latin typeface="Arial" panose="020B0604020202020204" pitchFamily="34" charset="0"/>
                <a:ea typeface="Geneva" pitchFamily="10" charset="-128"/>
              </a:defRPr>
            </a:lvl2pPr>
            <a:lvl3pPr marL="1143000" indent="-228600" defTabSz="360363">
              <a:defRPr>
                <a:solidFill>
                  <a:schemeClr val="tx1"/>
                </a:solidFill>
                <a:latin typeface="Arial" panose="020B0604020202020204" pitchFamily="34" charset="0"/>
                <a:ea typeface="Geneva" pitchFamily="10" charset="-128"/>
              </a:defRPr>
            </a:lvl3pPr>
            <a:lvl4pPr marL="1600200" indent="-228600" defTabSz="360363">
              <a:defRPr>
                <a:solidFill>
                  <a:schemeClr val="tx1"/>
                </a:solidFill>
                <a:latin typeface="Arial" panose="020B0604020202020204" pitchFamily="34" charset="0"/>
                <a:ea typeface="Geneva" pitchFamily="10" charset="-128"/>
              </a:defRPr>
            </a:lvl4pPr>
            <a:lvl5pPr marL="2057400" indent="-228600" defTabSz="360363">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9pPr>
          </a:lstStyle>
          <a:p>
            <a:pPr eaLnBrk="1" hangingPunct="1">
              <a:lnSpc>
                <a:spcPts val="3600"/>
              </a:lnSpc>
              <a:buFont typeface="Arial" panose="020B0604020202020204" pitchFamily="34" charset="0"/>
              <a:buNone/>
            </a:pPr>
            <a:endParaRPr lang="de-DE" altLang="de-DE" sz="2900">
              <a:latin typeface="Info-Normal" pitchFamily="10" charset="0"/>
            </a:endParaRPr>
          </a:p>
        </p:txBody>
      </p:sp>
      <p:sp>
        <p:nvSpPr>
          <p:cNvPr id="18" name="Untertitel 2"/>
          <p:cNvSpPr txBox="1">
            <a:spLocks noChangeArrowheads="1"/>
          </p:cNvSpPr>
          <p:nvPr/>
        </p:nvSpPr>
        <p:spPr bwMode="auto">
          <a:xfrm>
            <a:off x="87313" y="2351710"/>
            <a:ext cx="8459787" cy="250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55575" indent="-514350" defTabSz="360363">
              <a:defRPr>
                <a:solidFill>
                  <a:schemeClr val="tx1"/>
                </a:solidFill>
                <a:latin typeface="Arial" panose="020B0604020202020204" pitchFamily="34" charset="0"/>
                <a:ea typeface="Geneva" pitchFamily="10" charset="-128"/>
              </a:defRPr>
            </a:lvl1pPr>
            <a:lvl2pPr marL="37931725" indent="-37474525" defTabSz="360363">
              <a:defRPr>
                <a:solidFill>
                  <a:schemeClr val="tx1"/>
                </a:solidFill>
                <a:latin typeface="Arial" panose="020B0604020202020204" pitchFamily="34" charset="0"/>
                <a:ea typeface="Geneva" pitchFamily="10" charset="-128"/>
              </a:defRPr>
            </a:lvl2pPr>
            <a:lvl3pPr marL="1143000" indent="-228600" defTabSz="360363">
              <a:defRPr>
                <a:solidFill>
                  <a:schemeClr val="tx1"/>
                </a:solidFill>
                <a:latin typeface="Arial" panose="020B0604020202020204" pitchFamily="34" charset="0"/>
                <a:ea typeface="Geneva" pitchFamily="10" charset="-128"/>
              </a:defRPr>
            </a:lvl3pPr>
            <a:lvl4pPr marL="1600200" indent="-228600" defTabSz="360363">
              <a:defRPr>
                <a:solidFill>
                  <a:schemeClr val="tx1"/>
                </a:solidFill>
                <a:latin typeface="Arial" panose="020B0604020202020204" pitchFamily="34" charset="0"/>
                <a:ea typeface="Geneva" pitchFamily="10" charset="-128"/>
              </a:defRPr>
            </a:lvl4pPr>
            <a:lvl5pPr marL="2057400" indent="-228600" defTabSz="360363">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ea typeface="Geneva" pitchFamily="10" charset="-128"/>
              </a:defRPr>
            </a:lvl9pPr>
          </a:lstStyle>
          <a:p>
            <a:pPr eaLnBrk="1" hangingPunct="1">
              <a:lnSpc>
                <a:spcPts val="3600"/>
              </a:lnSpc>
            </a:pPr>
            <a:endParaRPr lang="de-DE" altLang="de-DE" sz="2900" b="1" dirty="0" smtClean="0">
              <a:latin typeface="Info Display Offc Pro" panose="020B0504030101020102" pitchFamily="34" charset="0"/>
              <a:cs typeface="Info Display Offc Pro" panose="020B0504030101020102" pitchFamily="34" charset="0"/>
            </a:endParaRPr>
          </a:p>
          <a:p>
            <a:pPr marL="0" indent="0" algn="ctr" eaLnBrk="1" hangingPunct="1"/>
            <a:r>
              <a:rPr lang="de-DE" altLang="de-DE" sz="9600" b="1" dirty="0" smtClean="0">
                <a:latin typeface="Info Display Offc Pro" panose="020B0504030101020102" pitchFamily="34" charset="0"/>
                <a:cs typeface="Info Display Offc Pro" panose="020B0504030101020102" pitchFamily="34" charset="0"/>
              </a:rPr>
              <a:t>Q-Vermerk!!!</a:t>
            </a:r>
            <a:endParaRPr lang="de-DE" altLang="de-DE" sz="9600" b="1" dirty="0">
              <a:latin typeface="Info Display Offc Pro" panose="020B0504030101020102" pitchFamily="34" charset="0"/>
              <a:cs typeface="Info Display Offc Pro" panose="020B0504030101020102" pitchFamily="34" charset="0"/>
            </a:endParaRPr>
          </a:p>
        </p:txBody>
      </p:sp>
      <p:sp>
        <p:nvSpPr>
          <p:cNvPr id="6151" name="Untertitel 2"/>
          <p:cNvSpPr txBox="1">
            <a:spLocks/>
          </p:cNvSpPr>
          <p:nvPr/>
        </p:nvSpPr>
        <p:spPr bwMode="auto">
          <a:xfrm>
            <a:off x="576263" y="215900"/>
            <a:ext cx="53990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indent="-358775" defTabSz="360363">
              <a:tabLst>
                <a:tab pos="350838" algn="l"/>
              </a:tabLst>
              <a:defRPr>
                <a:solidFill>
                  <a:schemeClr val="tx1"/>
                </a:solidFill>
                <a:latin typeface="Arial" panose="020B0604020202020204" pitchFamily="34" charset="0"/>
                <a:ea typeface="Geneva" pitchFamily="10" charset="-128"/>
              </a:defRPr>
            </a:lvl1pPr>
            <a:lvl2pPr marL="37931725" indent="-37474525" defTabSz="360363">
              <a:tabLst>
                <a:tab pos="350838" algn="l"/>
              </a:tabLst>
              <a:defRPr>
                <a:solidFill>
                  <a:schemeClr val="tx1"/>
                </a:solidFill>
                <a:latin typeface="Arial" panose="020B0604020202020204" pitchFamily="34" charset="0"/>
                <a:ea typeface="Geneva" pitchFamily="10" charset="-128"/>
              </a:defRPr>
            </a:lvl2pPr>
            <a:lvl3pPr marL="1143000" indent="-228600" defTabSz="360363">
              <a:tabLst>
                <a:tab pos="350838" algn="l"/>
              </a:tabLst>
              <a:defRPr>
                <a:solidFill>
                  <a:schemeClr val="tx1"/>
                </a:solidFill>
                <a:latin typeface="Arial" panose="020B0604020202020204" pitchFamily="34" charset="0"/>
                <a:ea typeface="Geneva" pitchFamily="10" charset="-128"/>
              </a:defRPr>
            </a:lvl3pPr>
            <a:lvl4pPr marL="1600200" indent="-228600" defTabSz="360363">
              <a:tabLst>
                <a:tab pos="350838" algn="l"/>
              </a:tabLst>
              <a:defRPr>
                <a:solidFill>
                  <a:schemeClr val="tx1"/>
                </a:solidFill>
                <a:latin typeface="Arial" panose="020B0604020202020204" pitchFamily="34" charset="0"/>
                <a:ea typeface="Geneva" pitchFamily="10" charset="-128"/>
              </a:defRPr>
            </a:lvl4pPr>
            <a:lvl5pPr marL="2057400" indent="-228600" defTabSz="360363">
              <a:tabLst>
                <a:tab pos="350838" algn="l"/>
              </a:tabLst>
              <a:defRPr>
                <a:solidFill>
                  <a:schemeClr val="tx1"/>
                </a:solidFill>
                <a:latin typeface="Arial" panose="020B0604020202020204" pitchFamily="34" charset="0"/>
                <a:ea typeface="Geneva" pitchFamily="10" charset="-128"/>
              </a:defRPr>
            </a:lvl5pPr>
            <a:lvl6pPr marL="25146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6pPr>
            <a:lvl7pPr marL="29718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7pPr>
            <a:lvl8pPr marL="34290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8pPr>
            <a:lvl9pPr marL="3886200" indent="-228600" defTabSz="360363" eaLnBrk="0" fontAlgn="base" hangingPunct="0">
              <a:spcBef>
                <a:spcPct val="0"/>
              </a:spcBef>
              <a:spcAft>
                <a:spcPct val="0"/>
              </a:spcAft>
              <a:tabLst>
                <a:tab pos="350838" algn="l"/>
              </a:tabLst>
              <a:defRPr>
                <a:solidFill>
                  <a:schemeClr val="tx1"/>
                </a:solidFill>
                <a:latin typeface="Arial" panose="020B0604020202020204" pitchFamily="34" charset="0"/>
                <a:ea typeface="Geneva" pitchFamily="10" charset="-128"/>
              </a:defRPr>
            </a:lvl9pPr>
          </a:lstStyle>
          <a:p>
            <a:pPr eaLnBrk="1" hangingPunct="1">
              <a:lnSpc>
                <a:spcPts val="3600"/>
              </a:lnSpc>
            </a:pPr>
            <a:r>
              <a:rPr lang="de-DE" altLang="de-DE" sz="2900" dirty="0" smtClean="0">
                <a:latin typeface="Info Display Offc Pro Medium" panose="020B0604030101020102" pitchFamily="34" charset="0"/>
                <a:cs typeface="Info Display Offc Pro Medium" panose="020B0604030101020102" pitchFamily="34" charset="0"/>
              </a:rPr>
              <a:t>3. Zugangsvoraussetzungen</a:t>
            </a:r>
            <a:endParaRPr lang="de-DE" altLang="de-DE" sz="2900" dirty="0">
              <a:latin typeface="Info Display Offc Pro Medium" panose="020B0604030101020102" pitchFamily="34" charset="0"/>
              <a:cs typeface="Info Display Offc Pro Medium" panose="020B0604030101020102" pitchFamily="34" charset="0"/>
            </a:endParaRPr>
          </a:p>
        </p:txBody>
      </p:sp>
    </p:spTree>
    <p:extLst>
      <p:ext uri="{BB962C8B-B14F-4D97-AF65-F5344CB8AC3E}">
        <p14:creationId xmlns:p14="http://schemas.microsoft.com/office/powerpoint/2010/main" val="3010318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500"/>
                                        <p:tgtEl>
                                          <p:spTgt spid="614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151"/>
                                        </p:tgtEl>
                                        <p:attrNameLst>
                                          <p:attrName>style.visibility</p:attrName>
                                        </p:attrNameLst>
                                      </p:cBhvr>
                                      <p:to>
                                        <p:strVal val="visible"/>
                                      </p:to>
                                    </p:set>
                                    <p:animEffect transition="in" filter="wipe(down)">
                                      <p:cBhvr>
                                        <p:cTn id="10" dur="500"/>
                                        <p:tgtEl>
                                          <p:spTgt spid="615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 calcmode="lin" valueType="num">
                                      <p:cBhvr additive="base">
                                        <p:cTn id="15" dur="500" fill="hold"/>
                                        <p:tgtEl>
                                          <p:spTgt spid="18">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279</Words>
  <Application>Microsoft Office PowerPoint</Application>
  <PresentationFormat>Bildschirmpräsentation (4:3)</PresentationFormat>
  <Paragraphs>173</Paragraphs>
  <Slides>28</Slides>
  <Notes>3</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28</vt:i4>
      </vt:variant>
    </vt:vector>
  </HeadingPairs>
  <TitlesOfParts>
    <vt:vector size="39" baseType="lpstr">
      <vt:lpstr>Geneva</vt:lpstr>
      <vt:lpstr>Info-Normal</vt:lpstr>
      <vt:lpstr>Info-Medium</vt:lpstr>
      <vt:lpstr>Arial</vt:lpstr>
      <vt:lpstr>Tahoma</vt:lpstr>
      <vt:lpstr>Info Display Offc Pro Medium</vt:lpstr>
      <vt:lpstr>Calibri</vt:lpstr>
      <vt:lpstr>Info Display Offc Pro</vt:lpstr>
      <vt:lpstr>Courier New</vt:lpstr>
      <vt:lpstr>Wingdings</vt:lpstr>
      <vt:lpstr>Office-Design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 Elterninfo Oberstufe</dc:title>
  <dc:subject/>
  <dc:creator>Michael</dc:creator>
  <cp:keywords/>
  <dc:description/>
  <cp:lastModifiedBy>Windows-Benutzer</cp:lastModifiedBy>
  <cp:revision>175</cp:revision>
  <cp:lastPrinted>2018-06-17T09:54:21Z</cp:lastPrinted>
  <dcterms:created xsi:type="dcterms:W3CDTF">2018-06-07T07:31:49Z</dcterms:created>
  <dcterms:modified xsi:type="dcterms:W3CDTF">2018-11-14T19:11:14Z</dcterms:modified>
  <cp:category/>
</cp:coreProperties>
</file>